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100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35C78A-7DDC-3BB0-DFD2-6477AC212F0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EF2E-F315-52F0-1B6C-8640A6908F7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0737F6-F509-1FD9-ACE9-E34C45D0C7CC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131C71-86F4-C608-C932-84BC2E680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0888DE-5397-C9BD-83C3-D15345819B0E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F320F4-9BC2-0952-9064-DC9F78E011D0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B9FDB5A-4EC1-3D39-AB68-4358659C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1C2CC14-3E91-41CB-8F87-D951E736119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DE56E15-364E-4C02-34AC-A718E004C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2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69B159-0FED-ADF4-2449-EFC87EF8AF10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8B0CFF-1A8A-CD7A-81B7-1B2C66972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52A96-7829-E78A-A0C3-CF8D10A3289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913AA-31BD-4CA1-8AA7-84ABBBDF4B08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411DF-76DA-3EF2-D92A-A1008DFF74C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9BF66-EBE0-F876-109E-81812CE1CA7D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93710-4443-481B-8274-E0CB2E2863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80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3D8BA6-0FE0-17AE-D2ED-89EEF20813A3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267E1F-8B83-3252-F97E-BFF55FCB5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16E4689A-AE73-F4B8-E286-D57F5DF3A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D11D0-B2AF-4471-9618-2F40D42C2A6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FD0524B-5ADB-DC31-7989-50DB6FBC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569333AA-3B96-0A72-CFEF-C67E0ABC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33022-BDE2-4DAD-91CA-AB8A243A57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297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2C1C40-4C3A-4291-F345-5A35F9AC9C2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1CF3ABB2-9EB8-F14E-E0E5-0746E482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E86F2-E090-441F-B71E-C903BF6088E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658DEBA-4DE7-323F-ABF2-6FF2364D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AA4317-88CE-FD64-7D08-0A8EFC3B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F4AB-59AE-42DE-8153-2500704F6C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56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EF07971-9230-DD19-1CFF-D3DAFD1A59F9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85E14A-224A-644A-DECF-C2D85D13A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9E5F590-692E-1889-95CD-4344EC7331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09CAB-F432-4FCD-9E95-31C955198AC7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3BEFC2B-55EE-7025-9247-F602CF727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13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A43446-6E9D-C6A1-80AF-09C1EF26C0A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6786C6-B0F8-3488-493F-D0C676080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83D7699-A21E-C24B-FBBF-FA432373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6CCE1-5F84-43D6-AE14-B6672D7F0C2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61CB783-6F72-10A2-E716-BDBFE9005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D7F4D8D-903C-FC3B-A7D9-91519D4E4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FB610-BE49-4ACC-88B7-971187A2F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57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6430E1F-40AF-50EF-A797-86F7F1B0F9E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DEE1BC-E32C-50AD-41D0-23FBD9A99573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75D886-B07D-A2D9-5131-932E781E6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6383A7D-6611-1463-6C8D-C048CCDD4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59E77-F2C0-4496-8C80-31BEDC896E69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6CAFE6F-132F-14CC-9D22-D3A63E4D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63AA7C4-37E5-37E8-ECBF-06D47703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A1B17-03EE-4DE3-8298-84F615AB64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1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BFA3A1-73EE-C907-A5C8-AEE09CBE0C64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9883F4-76E0-E836-9BFC-98D1DE5CD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D5B476-2809-FA15-D50A-DE0FBCAC3DCC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A963614-AEC8-03CD-0D54-0E483DA608A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A434F5-60AA-4281-AD79-DF67D5430D3D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523F95E-1CA0-88A2-4A24-17B3642DAE4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A951DACB-E2B9-10C8-405A-73B2A4519E9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1D3D-0FD4-414E-9227-BD128C1023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329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89AA9-AB86-F771-6F65-90D02A2257D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6360A9-AEED-7C8B-2141-DF5AEB085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9885C8-0C5F-E1A4-7631-9D8DC459E86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3D890C-A989-9CBA-AE5E-A50DFBC8B912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FA03FD0-BE1D-C937-D53E-68F928701E4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3102C5-9D0D-4E27-9290-84F713FA7F3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98C3B80-6CCC-0337-A32D-1D60962B3A3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960BDD2-8327-CB61-48A8-4EE3BFD2411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824A-5FEF-4B78-93F4-430284C0F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845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408BC82-D5A0-4257-4F37-9D0CB579DBE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9F469F-3088-7DD1-760A-3E55C2563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67F64B4-4746-AB1D-7BC3-AF2EED82D524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B3E49-93B9-4563-9971-38330EF67A7E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E173A9A-CEFE-351E-1A86-3A7A48B86CB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F4AA5FF-96B3-BC6A-C5C7-B5B4A085C6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3B41-1C10-4640-AC8B-F57A50206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115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89E46D-421B-C4B2-3393-3E35FBDB284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041800-721D-4041-1B08-9B09E4A1F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734A8F0-E37E-B9F7-5E1B-4231FA07F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69B-2C53-4DF2-B420-79821345E9EE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04FF465-85EE-0533-60C1-C94FABEE4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E6B5BFA-27AD-AC21-4B09-B20BA288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23B77-6356-48FB-A53B-7E673AAC9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46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23CB33-8A01-699E-CBD4-A5832DAB0778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8955AF-46D8-3868-A150-77287E2BC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0A80E7-EFC5-62A8-E67C-2115D8188E9C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35BA49-B2B9-F1F7-135C-2F37C7EAD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DA71-27B3-42AD-AC4F-71847FBF1F6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7D20CB0-F464-D3F9-A830-DB19AE84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961A7C-6F7F-AD90-9785-51D24437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A2A38-5C5A-4692-862F-5701DC1DF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815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5A2210-04CD-15B2-81E7-BDC68A60DBDB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3E637-CECC-FB61-7568-F9012C71E72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DDE5FF2-04C0-4C64-7FC4-4838AC174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2AB3F-78F3-4654-970B-8798888B7AA1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3CD34DE-1E42-AA15-129D-428BD01C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CA5A9EE-5683-FF23-82C5-00C0DD63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38D2D-32CD-45D6-A88D-97E187498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04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0267BB-EE76-61F8-7231-9B87F5475563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7274F2-095F-D5D9-A6DB-B0577165C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CCC64D4-8ED5-6150-9EEF-A5D467CD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CE38-DD71-4D8E-81EA-CE600356A21B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5F5449C-7A0A-3D41-9C14-9408B733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1C4089F-3557-E12E-FABE-3072E1C9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BEDD-DB6C-4216-91AD-51E96DD4BD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73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964E4A-A2E4-A0C7-89AD-A6C9AE1A57F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5277F5-38D6-88DA-8090-353A7B98FF1D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39F14-31CE-5715-FE2D-60778D03C3BB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0A2C73-8AAE-40A8-7A51-F32164218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458991E-E3D3-D3C8-5E53-0C4355F3459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4342AF1-CF55-4F8D-ABF7-D47B7939FDA3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82FF0EC-E35E-11C5-0DB3-6AB231FD8F3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6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ACEA2D-9E78-D5EF-2B72-8E1790E20221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5BB0DE-5BC8-F4CC-E04E-6F84DA158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4215DD-38C6-8894-9AE6-03F88ACE63D7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1C0E0CC-6B57-011D-9F50-332262A4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91EA742-D850-40DF-841E-6A1A2115D358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43A8038-5503-E0F0-602A-12871C9F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DB066A-C0B5-219A-559F-F2F308326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1118-B034-42FB-9208-1CE81D5DC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27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B2B9BC-98E8-7B2F-7317-9A3583FA2E05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35BEE0-FC05-10B8-29D5-5141869C3420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457DE9-0340-5B7F-1767-F9B42AD92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B50999C2-5364-7F67-EF7A-80E5871A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1770-CC3B-478B-8349-0B36CEC30E72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95F4145-DBEB-2EC4-D2AC-EB723ECE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5C09297-C202-1F99-9549-DD80FFBD6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ABDB1-B664-4170-86DD-EBF961F71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91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87AC02-A420-3524-D851-3C1923D2AAA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754C7C-4BF2-73B7-1FB6-440FE1F8F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F9FB223F-679A-1AD6-374C-ABC846E5C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DE857-2E40-43FE-B92B-C1F0565E9C3F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72915DA9-87FA-5004-1624-8CFF42FC4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301A8171-4128-146A-E3F8-0E3E99F86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347AD-7C37-40EF-8F3D-7CA0683E8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67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4FB51D-0DC9-EE17-73B4-FF6E5EDAD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C1C9CB-61AA-6684-78B5-B8622EFC43E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E755887-C050-F8B8-8BE4-3AA0F1CD2C4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DE53-B12C-4EAB-BD94-7001B0CC9214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E630531-8685-4196-4500-2AC82B8F4BB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90677CC-BAF8-8B95-E429-DDDB0160AA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A619-B113-4B43-B733-60BDD082D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30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E064F11-9622-6D73-A2B0-9E3A0A0C6236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019684-1A55-3D6E-54E1-6EF83EA09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7825E6E-2FA2-43FD-1D3F-BED2705F4DB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5EE46-1C8A-4C20-BEE3-15D1A2565D4D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9DE8CCFA-E806-CCEF-CB99-FFB1715B27F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F686FA6-12A3-ECA0-DF8D-A1CDB0C196F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A55E4-8A03-4E8B-94F1-02E93954A9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08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72EC97E-1803-1566-646B-423572C714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83EA19-2D02-34C9-9B32-48C47A3E0F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9DA02-21C8-93C8-FC46-21C8548E6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83A43F04-0F9E-4FEC-AABC-02535EAB7006}" type="datetime1">
              <a:rPr lang="en-US" altLang="en-US"/>
              <a:pPr>
                <a:defRPr/>
              </a:pPr>
              <a:t>7/11/2024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C6C90-1266-3104-B015-634E2A488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A014B-47C7-3AC4-B424-F540C1914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86631EBA-3D71-4950-932B-AB0C68E16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1" r:id="rId1"/>
    <p:sldLayoutId id="2147484622" r:id="rId2"/>
    <p:sldLayoutId id="2147484623" r:id="rId3"/>
    <p:sldLayoutId id="2147484624" r:id="rId4"/>
    <p:sldLayoutId id="2147484625" r:id="rId5"/>
    <p:sldLayoutId id="2147484626" r:id="rId6"/>
    <p:sldLayoutId id="2147484627" r:id="rId7"/>
    <p:sldLayoutId id="2147484628" r:id="rId8"/>
    <p:sldLayoutId id="2147484629" r:id="rId9"/>
    <p:sldLayoutId id="2147484630" r:id="rId10"/>
    <p:sldLayoutId id="2147484631" r:id="rId11"/>
    <p:sldLayoutId id="2147484632" r:id="rId12"/>
    <p:sldLayoutId id="2147484633" r:id="rId13"/>
    <p:sldLayoutId id="2147484634" r:id="rId14"/>
    <p:sldLayoutId id="2147484635" r:id="rId15"/>
    <p:sldLayoutId id="2147484636" r:id="rId16"/>
    <p:sldLayoutId id="2147484637" r:id="rId17"/>
    <p:sldLayoutId id="2147484638" r:id="rId18"/>
    <p:sldLayoutId id="2147484639" r:id="rId19"/>
    <p:sldLayoutId id="2147484640" r:id="rId2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1" fontAlgn="base" hangingPunct="1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3053F76-2B82-602B-D6EC-489AD1468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84188"/>
            <a:ext cx="7556500" cy="1116012"/>
          </a:xfrm>
        </p:spPr>
        <p:txBody>
          <a:bodyPr/>
          <a:lstStyle/>
          <a:p>
            <a:pPr algn="ctr"/>
            <a:r>
              <a:rPr lang="en-US" altLang="en-US">
                <a:ea typeface="ＭＳ Ｐゴシック" panose="020B0600070205080204" pitchFamily="34" charset="-128"/>
              </a:rPr>
              <a:t>				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829047B9-9B6A-E432-F959-1B6429D0A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#1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E650B00D-CA7A-3BB6-7B70-864B9213C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750888"/>
            <a:ext cx="2346325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582EDFB1-8957-AB08-E09C-0A7C1646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E4653EFD-8C15-8D1F-1649-233827CF9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0E457E9-055D-5DB2-7D4D-035AF42A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858B0103-E84C-672C-A14F-78BF70882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0040D00C-BA3A-7EB9-40AB-3C6CD2C0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428BC4C0-26B5-BA39-5106-8B3A877FE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7EC3A491-31DD-1C8C-0C84-5DD229D6D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CB44310-157A-770D-AE63-7651CF760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FB1477CB-F2BD-4165-123F-112568B2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61FC1BFA-889E-7851-F12E-0C68BC115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077DEB1B-53DA-790A-860E-8D04D534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D1634602-D7EA-4950-D8A5-965FFDF67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288C8B16-5867-8058-D9DE-4EDC8B265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3866616C-7A18-A22D-9F04-B6CAA8EC3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75D9E804-1A0B-2C11-AC26-A0CDE5B6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F0E731DB-7847-FED8-8BDB-CCC305A96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0208BF8E-21B1-4D57-5A46-EF1BB9D08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F8BC2ED-505A-32E5-DD25-7B51D98B2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D56AA90A-BD9F-F8D9-6E09-2E32AA0D0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1724A176-3B99-01F1-686D-64FEF19D1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DE3634C-04AF-4E84-D44A-34C02D3E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Candidate #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95339FC7-1BE6-C64F-7EB4-0592C9E6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2BD64B40-56DA-025B-1C7B-33DB91AFF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9DF55619-2C7B-EFC4-E92C-6C6B9D5CF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147BC645-DCE5-B922-0F6C-7426C823E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37609AED-E577-3A82-2F1E-9E37D6EBE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A48DE77E-D4D0-C0C4-D2D1-3B92AC3AC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6749137F-913A-8423-6F02-EC60BD0D3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F5EA9F3C-997C-89AC-DA2C-6A3ED919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7A8D102C-6A57-8360-ED79-FA4363584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93F8C74F-CBCF-5E64-EBE9-6A0CBF3AD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D34F135-4FF9-BFD3-C519-6BAB8D29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1CD86F0A-6526-92A3-95B8-8A52DE42A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6DFB1263-DE34-D9DC-F6AB-FBF293BA5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D1308F1-D75A-7206-B2A9-2C45FAC8B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07E88A43-1FED-A284-1945-0103C63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5BD5A9A7-924A-4E71-CA9A-0832768F5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D3F09567-6727-8767-4E00-CA3614C51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1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53E50BD-3089-C994-858E-D262F0E5B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688" y="1600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sz="36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Edentulous mandible or maxilla with a full arch removable implant overdenture, utilizing two (2) or more implants. 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C5F32674-1612-B59D-2906-B0CEF3C64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37F8D61F-CEAB-ACDB-00DE-E456311CC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BF57DAAB-0C0B-BD1E-10B7-6C9B4ABDC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F079A52C-B673-D342-1FD1-74BD2C26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3060BFBC-3088-EF54-9A3A-7E2B7C05E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5BD9B36-5F99-D886-9AE2-E3327ECCF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B4B9A49-7C94-BA9C-C682-563580055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05BE59DB-AB82-217A-E9DA-2EBAB82F4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Pre-Surgical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DA03CFC5-7CC8-D04F-6CF2-DB70FCCCD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8CE9E7EE-7663-44E0-A765-508E89F5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EB530BD2-2DCA-5E08-4166-FD757A8DB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FE5B7C0A-E3DE-D1A9-635D-E0244D69F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BCE95572-9C77-3A5F-7257-2DD4A6A88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3_aboi_case_1_submission_template" id="{AE058614-BF75-4A42-AA64-07BBD199DB74}" vid="{72E7DB56-1ED9-4514-A77C-496010684D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2023_aboi_case_1_submission_template</Template>
  <TotalTime>5</TotalTime>
  <Words>492</Words>
  <Application>Microsoft Office PowerPoint</Application>
  <PresentationFormat>On-screen Show (4:3)</PresentationFormat>
  <Paragraphs>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Rockwell</vt:lpstr>
      <vt:lpstr>Times New Roman</vt:lpstr>
      <vt:lpstr>Wingdings</vt:lpstr>
      <vt:lpstr>Advantage</vt:lpstr>
      <vt:lpstr>    </vt:lpstr>
      <vt:lpstr>   Candidate #   Case and Patient initials:</vt:lpstr>
      <vt:lpstr>Case # 1</vt:lpstr>
      <vt:lpstr>Medical History</vt:lpstr>
      <vt:lpstr>Patient Examination</vt:lpstr>
      <vt:lpstr>Social History</vt:lpstr>
      <vt:lpstr>Pre-Surgical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Jenna Tucker</dc:creator>
  <cp:lastModifiedBy>Jenna Tucker</cp:lastModifiedBy>
  <cp:revision>4</cp:revision>
  <dcterms:created xsi:type="dcterms:W3CDTF">2023-06-20T16:35:40Z</dcterms:created>
  <dcterms:modified xsi:type="dcterms:W3CDTF">2024-07-11T20:23:27Z</dcterms:modified>
</cp:coreProperties>
</file>