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E08841-1C1C-1EA5-ACA1-12D4D7465C1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E6350F-8B31-F429-5102-9203A1F7CCD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E35398-6B2D-5259-EAAC-B6768D5D8D2E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CECE76-0BE5-B86B-87BC-81ACEED7D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D9120-345E-2BBB-C7A7-4D5383D4066C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934A1E-EEE2-5C37-4985-DF2F2192DB7D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CCD2673-B321-62A2-F6A5-71A3F0FE77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3CFED95-2F7E-48AB-A1D3-429C532AB859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2B03525-0552-D81D-AA90-DDCFD7CCE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920C45-6D22-D874-9C81-BE3577D2D1F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7186E-C2A7-4BFF-6B61-37491702E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09327-69CF-58EA-26D3-F6B37950177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CF67-16A8-48F4-AE3D-D4D9C27E8DC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05326-ED67-82EA-3F98-DB1675BF718D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7BD94-5F7A-A0E4-9545-758A3066F31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9CC0E-44A2-48FC-91C6-5D9BDB9A9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72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B06BF29-8F2E-D59F-C830-A5E76C7FD555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019CF2-5085-CA82-70E5-6939834EF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D5C7FA13-D4D8-7B70-C74C-65E46F60A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D7A8-C140-4029-9A5B-6CE4F524B50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C5890E4-525C-6299-B1CC-730256B1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35BB1C2-7432-8472-01D7-DF8940C3A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913D9-BD37-4854-8D2B-30EF872F60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114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F6E5B6-593C-BF58-1B6B-7C42932DA5F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4FFCEB37-EFC2-AAC1-629B-F3B3E177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B8071-5989-4784-8EDE-2F09C7F29FED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A0CA102-3714-4221-A394-4FF969319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E1EB1-757B-FD8E-709A-CDDB83D79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D5809-918F-4A44-9F5A-2676E16703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199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59E072B-CE89-4833-A0BA-424189677847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14F115-14DF-31FC-E33C-01B90D547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270F7C8-76B4-B9D0-0B00-9C811262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2D813-B402-4E24-AF42-386E2ECF531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CF211CE-D759-F466-8F97-8090AA2E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0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787989E-76AA-0424-2DC0-06CD8BEF45C7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2765F-5B8C-035E-930F-3131DCAF3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F1E9CCA-3BA8-9CDA-146F-0C893773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6DFD3-BC27-47A5-966C-90459447A34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8CF42036-F0F6-879C-93C5-F75BB4C4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A9CF465-3758-0C99-3968-FD2D6632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AFA19-0BA5-4942-BE8F-EDEBD5387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695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E1C7521-7882-B3B7-2616-A1C901295BB4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344EE5-3337-57B8-7501-439492493CC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8F573B-AC6C-4DF7-776D-AACBE5B40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57A7AAA-757C-6FD3-720F-70A0771FA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900-0F11-40D5-B14D-6641BCAB7D4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66F6C6A-105A-A570-665F-0B9E10E1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41F1636-95A4-4C6A-E583-7BD3346A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DF0BF-FF7A-4EC1-9A70-8B673D591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908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46E378-A45D-1892-FFC3-6E4F77470911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8165A7-57AB-963D-A416-E764BB0C3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A4C086-331F-3C55-4F94-9FEAE590A01E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271B21C-B979-0289-2913-31CE31718BC5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DA7AC19-3783-406B-8FC8-3BEB5D4962C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DA0E79F-8513-87BE-7E50-114E26CAC7B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E929C08-1CC3-F0D5-A7E0-4D774BAC9EC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EF07D-A90C-473C-833A-D72622045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889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59C7E6-F1A2-9F9E-AE5F-2F9F25830558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62D691-8C7B-7D65-F679-46D9C632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012B3A-29CD-5D79-2B1F-3D900D52FFB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483BA1-AB04-9306-DCE8-51AB7300C9D9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88330EB-A16B-B698-B374-FDBA09B27182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FFCEDFD-0089-4321-B06D-92E2E58F167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26B53CD9-4CD5-1FFD-712C-1761993E267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60B35DA-B8AE-70FA-F648-918106406F2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8F5B-63B4-4713-9B41-7AC807CB6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650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1F889F-B2A4-7699-798E-D7508C954E00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9C5246-0D86-A22B-1FB2-485DB8A10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2140E20-6BFE-6B64-093A-98762CCC580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CE32B-7797-4214-9CA2-093D7551FA3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4537B22-F4EB-A3BA-32E6-F2223BC0F20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83E07F6-CC2B-0270-365D-0C857521630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A56B8-D681-482E-B617-EC2FA7A96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43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7E430C-EDEF-1710-BAA1-DB3D7E2E0E08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D8828-8975-AFF2-8D2B-B9BFC82C2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30C6C9F-D7AF-CE6A-3957-E37E9C449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8CCC6-6C09-4C4B-9C9D-824CD3552B7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74EFD5-C810-8C95-F6DE-E8E337516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3D67949-3333-F902-27DE-9C42002AB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0CF8B-325D-43E1-84A6-6047D2D0A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64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8E1810-1D3E-F251-C627-99B3D1B00DF6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219F07-4BD8-84B1-2EB0-AD0B3E6B9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6830B5-1820-3A1B-D15A-B8CE0667AA14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B69A0-57A2-1DA8-9792-533B5199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6B4-3E12-4C67-976F-EEAEAC721CAE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D431150-1BA9-1508-473C-9DF8B6FB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3F1E55-C0E4-B4FC-7F66-63BE96A1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B068-D895-42AE-A8F7-11377953FB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06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F4F7F-2C00-255D-32FE-8A57760F4F21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10B247-19F8-ACFE-2497-21326D96C21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476FDD6-A0E1-2956-54C3-5DF2D5919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B319B-15B5-4755-9092-98949A66D22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1EE4A89-CD69-DC40-A9C5-C3067C2D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8DB58AA-FE4F-ADA5-214E-C4A9A695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DDA6-EDAD-4758-A275-5DA88DA943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37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F317E8-D3C6-15B3-CF2B-7402781D258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6F92A-FA08-6808-CB2C-3836A3CA5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B331400-05C4-67BC-F236-8B08D995B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DD56A-AD9D-4A25-B0C3-FB2F719D085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94787B-FB6D-8860-2B87-4D3AF007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6BFD972-C6CC-A4FD-AE28-B56757EF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F392E-C807-438A-BDAA-D662B34AB9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24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61BD6B-2173-6C96-B546-3513A246C03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CCA91-6E6A-FC82-6E41-BA9D35A35AEA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7B71A4-0F6C-5824-6591-4CE52B6FA69B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7F131A-01E0-31E6-1B54-9F32B3DAF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07C0BDF-C4C4-E48F-A652-775EB05295D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132BE69-7F0A-4CE2-9EE9-56409D6AD2F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618B3F-DB6A-D7FE-E02C-6D1D00FE63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6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18567E-F88C-8019-285E-7BDB49A3AA18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AF89C-B204-E232-2CEA-FDE20FEFE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FB7531-87F6-708E-D944-F5905066C9A8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6A2622-96B6-7E70-6E7C-8C9AB6D0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2E4F7B-C131-4FFD-B37D-E3E4B868BB2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C7BBA65-80DA-9787-EF5C-9DAE50A34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34066B-BA75-0E04-01F7-2BC2E64E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FD740-4584-4FEA-9847-777D54CBAE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43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69FC15B-CFEF-8DA1-056F-7DD4B1F447F8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B5C25A-6DEF-0888-BF4D-9B120E06B416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35FE78-B490-DEB0-2508-86B8E7FB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42ABAA9-EDE1-DE1E-B24A-75B82294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33707-0FC0-4A75-9272-A6FAEC9149A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7923F1D-6B90-8374-2303-E392DA603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B5FD31E-4E08-843D-6223-44C1F4A4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3BB40-9977-4D96-B4FD-F9BBF1994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79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3F5B5F-F6B7-06DE-4DE8-A07E5D5CD9D5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CEFE3C-C1CF-9377-C4F7-24EE7007A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68964EB6-80D0-F6C6-8CA6-0C65431A6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3A2C-6061-40C0-855C-3C48E679090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81EBCD11-B09B-D5CB-2DCC-BE3F5EC7E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2F118FCF-B1D0-9E39-815F-06740BD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8A0C-EDA8-4B03-9E60-48FAA57EF9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32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C8D681-2D52-1A13-4D23-2CE827E71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B82E6-04FB-38C1-FABC-5FB74AE37E3C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352BCDE-8F85-2FF7-2520-D4E569DA54F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94887-D37E-4E7A-BADB-DEF24C4AB58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1ABB5A0-3502-B534-4E5B-05232746498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ECC2E14-AA5B-B399-4234-8D499AEDA99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32BB-B8D2-4A88-8026-5BA5C67CE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43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7AA91B-D7AF-9523-21AC-0F0E63D332D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C1991D-23A0-8B96-8BD9-13DF8634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9023E1B-1E13-632C-0AE5-6CB8960802C7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E5BD5-3CAF-4DD4-8514-D824A642813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25DCBC8-8E29-1112-D2EC-063A8965D8D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E1EF27C-7515-8801-C387-55F68CCCD08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267D6-20AF-42FA-88CD-FC2B313269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70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E9A5711-5C83-ECF8-7B58-D6E3F57BCA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D87FE-FC2D-2EFF-FD1D-47AE49EAD0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44107-92C8-6732-424B-3C7157FEA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88CD9749-1E00-463B-9559-09A261E18B1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C4CF7-94CE-3668-A517-ADEFA29FE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79784-0678-EBCC-CBA6-509DD193D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AE9B2DD6-D117-4FEF-BDE7-B6A9DEF52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F4DF9DD4-442E-510C-9A08-07D43746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F4233FF3-3D3F-CC70-EB3E-B4B0B2648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#8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7B3EBEC2-0ABB-F828-83EB-3100FEA47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463550"/>
            <a:ext cx="2265363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F79A0A3F-B105-7911-AB90-83049F740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02E727B-0271-6F25-7437-C93423DDC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AB78050D-2234-2EBE-6B3F-FAAE4F05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FDB49BE8-C454-E349-D12F-500F2BB4E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BF05FADC-D09E-8717-01E5-5D9079514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5CE365B-8E86-9BA2-E9BC-2D279944C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EA8C5007-F39F-694A-37E5-DC2666D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34DD5B4D-8BD8-1B52-D2B8-742A71B0A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B67FFF3B-170A-9706-10EE-29C64CC9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8C71C5B2-2984-FE38-40B3-49BA3141E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735A50D3-2E42-EC15-4BB7-4725293AE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72C3A68A-EF09-B44D-7FDD-964791371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D11AA408-F20C-F392-292B-E8A217140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6B24F701-1BE1-773D-C6EB-735BCA65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402D99B4-9791-7C22-7C81-5D77C3276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1DD714EF-8C7F-D466-03DD-A5F3476C5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ABE2EEF3-0EC9-6BA8-2913-448D34FE6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4CAF685-849C-F8BD-AC8D-2FE825546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5EBAEDDD-79CC-1E8F-6FA9-1322C8DA6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C08291D5-978C-B822-9B87-A4DE42CF7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0B14E9E-257A-C192-92EE-61FC49317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24837555-728C-D5B6-F0DC-D23B23DE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BC3D0513-AD88-0D3B-D902-FFACB56E7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E5E1AD55-A878-D12A-636D-92706D70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A388EF5A-3082-F5F5-89B1-39DB8FA1A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E8AC1F4-CB21-CD15-7BA4-122155FC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A230EF1B-1401-C3D7-678A-1ACB7A6CC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95F9198B-0F06-5D05-D483-5E983752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B73090C0-5C19-B4D1-0926-563F406F7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93AF1CC6-936E-0359-56C6-BB0757663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removable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A90C9314-5736-E125-4440-6171DDE0D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13038"/>
            <a:ext cx="7556500" cy="4144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4CBEF3E9-DE64-4208-69F9-AA7BE7154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693EDCE1-A251-9848-9B00-5DC3EE54C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98D6AE2C-9A81-66C9-CF63-1D9FD8148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B7837F1-630E-A156-7E66-442FEE07F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0D72B507-A476-46C8-1CEB-D2ADA4FBF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9FF14D32-C6A1-D054-893E-F6BE4BCE7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28525E80-F8EE-5B8E-6960-0D15AAF2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8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EB97ED47-2369-A3FF-3444-9C0F9FAE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87488"/>
            <a:ext cx="7556500" cy="4638675"/>
          </a:xfrm>
        </p:spPr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Case type to be determined by the candidate. The case cannot be a single tooth replacement. Use this template for your case submission.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You may add slides where necessary 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If any bone grafting or augmentation procedures were conducted be sure to follow the format in the other cases to provide the most accurate information relating to your case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15DA2E63-848F-F8FD-212A-ABDDB084D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5BEE74E-1CE7-7490-B326-57EA89867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FFCA577D-5047-B55A-FBEA-80FB3171F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7E613BCB-AFB6-A1B0-0963-D882FA25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54F41AB8-B7BE-3FBB-7456-95DE4C2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B36CD3D-E073-C0E2-C0B4-EACF90B4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FAD5D6BA-B921-8824-AE2E-5B3826E90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C42372B9-428F-F18C-28D5-4CEBBEFF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1C085748-5F94-3894-25D5-262A2E11D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44FCB5-350B-6F3B-6BDE-98B37A71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1CB18612-3213-9F1E-96D8-67851080A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BACC5279-35F9-12FF-CBB9-1FB33A10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CA967E5F-338F-70D6-A984-08671BC5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524</TotalTime>
  <Words>534</Words>
  <Application>Microsoft Office PowerPoint</Application>
  <PresentationFormat>On-screen Show (4:3)</PresentationFormat>
  <Paragraphs>74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ＭＳ Ｐゴシック</vt:lpstr>
      <vt:lpstr>Arial</vt:lpstr>
      <vt:lpstr>Rockwell</vt:lpstr>
      <vt:lpstr>Wingdings</vt:lpstr>
      <vt:lpstr>Advantage</vt:lpstr>
      <vt:lpstr>    </vt:lpstr>
      <vt:lpstr>   Candidate #   Case and Patient Initials:</vt:lpstr>
      <vt:lpstr>Case # 8</vt:lpstr>
      <vt:lpstr>Medical History</vt:lpstr>
      <vt:lpstr>Patient Examination</vt:lpstr>
      <vt:lpstr>Social History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removable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41</cp:revision>
  <dcterms:created xsi:type="dcterms:W3CDTF">2011-01-07T16:33:43Z</dcterms:created>
  <dcterms:modified xsi:type="dcterms:W3CDTF">2024-07-11T20:26:23Z</dcterms:modified>
</cp:coreProperties>
</file>