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F7E51F1-81EC-77F2-4540-FBF89E9CF8A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C9F4-FD90-B9CD-E23B-B195F249F1E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D2A1C1-E238-0D6B-20C8-9A8D6884BF0E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28EA23-9D75-8B78-837E-2ED00CF7A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F74CDD-1901-8E4C-C6EF-93211C2DA02C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99A9A-69BB-F7DF-277C-02571F3937BE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B18A061-F38D-A9C3-89F3-5D9C663E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B59794F-0272-425B-9273-F75356BBE4D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047ABF0-9F5F-FBE3-B919-C358E4331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4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400274-B78A-30B0-9C87-346E8AA15EF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DA2670-91CA-320C-C7DE-CAC130ED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BE472-5953-FD26-AF35-6538F0D6364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1831B-ED3A-4E91-8C70-4DAD684AA36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322A3-F285-F782-6E8F-550A438DC27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87EF5-684C-2181-BE44-4FF80DB46B6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5F8B-72EF-4ADB-AC3C-C59DB721D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9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C174BB-DFED-F810-3973-8C7FA91B7D4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3ED0C-CC02-9E83-D12F-8AA78CBF7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76938DD-6E03-8515-C2F1-58986552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8C40-67B9-48CC-8F3A-B2E6FDF4994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07F7542-C2F1-C6FF-A89F-7A295948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B7702EA-0E24-D8D4-BE80-FA65CC41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9D52E-D082-4581-8540-55F6BBBAA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323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200383-6AC1-5E3F-D630-69BD6AA8139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C8FDB5B-B32E-E54B-6B23-B49DD32A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0A50-FEE7-4F17-B9FA-B2C8D98F4D8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A20B0A9-F137-5E5B-FB3A-94A87B2A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55A384-367E-C91A-74D6-09D12630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2355-A8A4-45E8-88CE-0CDACFB28B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398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5E58AD-C487-F462-0D6D-BA90B895F89D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3895FE-6010-B58E-6BB2-075F1CA57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DEFA086-CC7D-ADD6-919A-FAF8DC9D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A8E89-C762-4483-8DCC-76FBD064B3D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800896C-48CB-9E68-C296-AF0F89C1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9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7C3D27-795B-2D84-1463-748D6901A74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626E36-928D-E703-D711-ACC1D219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67C6B85-1F4B-4A92-3A1F-550BFFC5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6B277-B29A-4964-8EF8-D1762671DA0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C67F480-BBFE-CBC9-B02C-9D770D07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6E5D0C9-A063-7019-F37F-51A8BD93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0D90-F86D-48B4-A6F1-789F2414B1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04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4664A1-C12A-95DF-DAFC-642948590A35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527213-4757-2834-886A-27654B5269BF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8BEB7B-39B4-9BB4-BB81-F77BB625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CF76560-5E76-1D45-84DB-9B4E8284C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CA9D-5578-4E14-8D66-E0EF2D50C80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5BB7244-305A-3346-5236-75A0AAFE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1344E32-3917-F1C6-41AD-C2526CCE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9386-7372-460B-8600-12B992C82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78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1AE3F06-CA05-6432-8855-E239DE1D97AF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0F0D-B58D-9807-E33A-04C37AAE2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E6350-69B8-94F0-E7E9-4888BB83561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142360A-B60F-9C14-6CED-3F691B354B3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74C11CD-18E6-40CB-A35A-BFB54E11D075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B7BF138-5D1B-B0A8-020D-2B87F208AD4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70F3BDA-305C-FAC9-5B39-BF8A7A7CC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CE19-A994-4F67-917B-A425062127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915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1E02D6-D593-6EA8-6CCF-BED47D497B1F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DD1740-46BB-6D6F-DDFA-D4D85A64B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6990E-C52A-2AE3-B222-FEE283E68CB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A4768-C5A4-F296-CF74-64903D64FBCB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6F18015-AF7E-DA7F-4434-69CE389B10A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9CDB58-EBBB-4CE9-A23F-E04FF11883A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7B5C00F-FB60-2697-8B14-DE3AFB46489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63277A9-4C1A-AE76-532E-DA9D3FB8286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522A-0C1D-4B86-BEF5-04DDF9139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160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AE89B1-E2B2-D2E1-DF88-2114A53A423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8746F-8DF0-9010-89C8-7BC65553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79EBE79-DEB7-7B7A-3BF8-ECC25D48A1C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6803F-3F1F-4417-A273-00598B9CC1B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1B512EF-4C16-5648-C48D-7AB26FA4B0E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A3E9F25-0DAE-B4C1-9362-4B964489D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FD7F-E3D2-4E8D-8189-60236E1DE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562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C3008B-24E1-3740-BE7F-FDB7F9EB188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F1864-04E4-3750-9B13-43E2CB124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58EA8D7-41F4-C95E-27C5-ED47585D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A5EE-8A33-4B08-B768-31B28EB6D50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4F4F441-6AEB-F428-1F1F-D0634B9F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EB0C96F-5775-26A7-8760-2D88CE36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3E03-1458-4D55-9E75-C9258A423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51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7D88C0-CFE9-7B54-58F1-A0D33610B09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711712-F55F-D86B-F05D-1AF0AE3AD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C9F329-B9F3-BB69-3832-D115742ABFC1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C52EE9-0D1C-359B-DE26-21C10198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29CB7-9F2C-46B5-9C10-F240F8ECB03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6FA7AC-CD00-EDEB-4056-61AE8F93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A56FB97-3512-2FD7-A461-E873BB9F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876D-5872-4755-B6C2-15EB8FDA3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098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1972C-0980-2C97-01B4-E883E13FD675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1C054-BEB4-E186-5E3E-7A3776DCF25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32FA491-954C-9850-6D80-B7307DC69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4D81-3B3D-49D7-A725-628B355BDEA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241E7BA-4AB3-77EB-A02E-22E86CEC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6B1118A-3814-9E51-276F-54E4651D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589C2-7888-4406-B863-64DB2BEED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758B52-8061-B51E-4FD3-076EF63DEE6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72E560-910B-C3FB-5CAE-80CC096C8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7F5ED88-47D3-94F4-FF7E-30734318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5D425-F6B8-4F51-8C8B-B182F6F586E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31629A-566D-1FC5-6262-98505FD8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D496CC7-D376-D7F0-5190-26178211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0D1B8-ADE1-4A71-A970-7A7467776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40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3240567-66A2-978D-3CBE-8720CCE2973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4927A-16E8-6A30-B364-50578940C7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769E48-A139-B2BE-1EDA-462AE873A6B5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7E7E24-459B-E5A0-B14E-177D6CE60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C7EA5AB-4466-DC5C-8767-E7C46F2ACE6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FE54B8F-79DB-4247-8716-2F114573A0F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BE9837-6B02-CFDE-D7C4-13DFAC7620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0DBFCE-144A-9CF7-26E5-12FC23902366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191AA3-021F-BE30-D2D7-2754F6A15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2FCAA-E191-C296-C4F4-AF8561D117DA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EDC8F9-B51A-4A3F-A9A1-85A2FE8F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EA519E4-A204-49EA-9626-F9D680EB8DC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AE7D99-7106-C10E-1B8A-E0360CC4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B134B3-22E5-A739-285D-8E35F6CE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B30B-31D6-4354-94E6-E13D61F52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54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51614C-B318-B9E5-7CDD-24A459372613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229C-305B-A9ED-EF92-3BF49D5C071E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842BBA-D311-77AB-93DA-529A12F08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4AA03DC-2801-1843-992F-E7377045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7CAB2-CB70-4A82-A6CA-FFA470A16B8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2719999-E2D5-6055-6B53-B9F6640D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9B5F937-A8D9-33F4-0D23-9F5379A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30F13-FCA5-4184-8F3F-E7E0DA94A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78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E6A999-9A2F-99BF-1594-6C777E641F8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ABF87D-631B-84A6-F7BA-7FEF384B1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0D0A4496-7C6C-3B1F-E08A-2B3AC8B9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2FF5E-087A-48BE-A725-8BB3903A168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C0FE28CF-7F84-E163-4B53-6B2086E6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1FD9332E-BFF8-A597-192F-FB4A042E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41C8-994B-4904-9469-A9A9644EF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2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73F9A-1F50-7E91-25E3-12989E13B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62D5CD-71B8-198A-50C1-CC8ED748B1A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5942013-D8FE-57CA-29F7-56931182C7A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18EA-9C99-4054-A92E-4C770E347DC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3D764E8-34FD-541A-2750-B937F4B1533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F000F4B-7EB3-0A7D-058E-94D1D42FC4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883BE-4D00-4041-ACD5-CEB79465DF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19D410F-A9A6-070E-8B4E-9ADD35B8B39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0634AF-D7B7-EFE2-AE14-682B2E9C1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05CB07C-2518-9363-737D-DC0EF882AC4B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B5D9-0CDB-4BAF-B4F5-B427164B7C2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961AEC0-A0E5-F2DB-63EC-FA41ECA048B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142AE4A-CAF6-E2B2-BA35-8B51B69D944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D063-9EFC-4BA2-8775-2D3B45F68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74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BC7896-EF9B-607F-06E0-F237A57A4C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21EA132-E79F-19DE-3DBE-97013D522F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21940-9EA1-0BBD-1E3C-B3FE3CC70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92F58168-2266-4B97-A28E-FB89F5572D1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056DE-134C-44A3-06E3-ADFF6A61E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6CBA-E2F6-2F85-3EEB-425DA130C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DADEBDE4-A6EE-4775-96F5-BFF890BAF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3E1F3E5-1F64-7C20-FE10-69F109E2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1335CAB6-6BAF-0C50-3E31-FEFCDD1F7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#6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E2036750-6120-F9F9-7A45-051746A70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7318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C488549-8B35-325A-74E1-2194226A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87C03B0-7E69-8877-3097-15D8C7AB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B13103B-BB22-9D5D-435C-DB4C5755E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D56CD03-EBA7-C349-9064-0B8A42719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7AC018B8-C6DE-62C3-2355-937EA109F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7B60DFA-379E-5A6E-3191-CE9631C7F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0BBC50B-792F-54E4-6C55-A7E2200B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1BFD5D62-DB3A-B7B8-24CF-8F193CEBB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8D9310F-FF75-A7B4-DBEB-4E0C48B6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8B6AA3A-C843-36FA-24CB-1CD0C675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71284216-16B7-66DD-838A-14A6AB9D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EE45E02-ED1C-2C17-8FDE-389368A7C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EBB38D53-C4E2-A767-2B5C-51446E73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AAD99530-BF93-C6DD-555D-F85369E8F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3903AFC-D6A2-880C-2C1D-2397FC70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A7D2A83-5B5D-F2DB-B7E9-674F51CF1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208F4B60-17DF-539E-1EC4-B32EBECA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B0204F2-3128-A68F-862A-C2F24D1D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DD71B0E-8551-8EBB-9783-D09AE505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F7813D55-22A5-92B0-A762-C5F72F8A9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7BF9967-D54C-03C0-85C5-EDD3812E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0CED3820-5B8C-3901-C5FA-9DD5A0BB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58CFC1BD-2D3E-22E0-E3DE-6B90B0142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71B2252C-A9AD-1DAD-A679-602FFF6FF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FD6938C-AF94-8510-320F-EDE062F8F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FB9A0CDC-D49E-C099-26DD-055E38CB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90EDC5A-FB20-7916-DF03-D7197C088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7E54EA1-B439-4C3C-32FB-97895158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1C3855D0-2E63-E8C1-6068-5D900C637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FB0E16B5-B03B-FD4F-E8A6-030CEE69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6183D313-6C27-D717-3475-2C0505DC9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93DD4DC1-B30B-6F8C-1898-30EE685B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AC6769C-0B15-5D48-BEF9-35092DA8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B508E3CD-02D2-824A-D72E-B491037E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617E859-52D1-7377-DC4F-9269DB3C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BDAC11FC-04BE-F69E-672C-7C80E42A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FDD20B00-CA3A-0CBE-C86D-A44ADA71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04C7C0B-AEF7-DA29-403A-1CD38A01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6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2C1A4DB-986B-CF02-C30B-9FC28CF5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8" y="1755775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 edentulous posterior mandible or maxillary quadrant with two (2)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474C70F6-54BF-20E7-4399-D3834A74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7A623BF-3C81-31ED-94F9-B42ED29C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F05B269-3D38-B77A-3DBA-0E775F043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6578DD2E-C860-4481-033D-8D95E152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86F33E4C-9E35-9A05-4910-41B45C57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1B574DA-E897-A23E-0E1A-EBC97FDF0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A5E28B9-7F3A-498C-F818-CE84F69ED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B2138FF-D0F9-7E49-F1BB-FADAC2AC7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917420B-4C44-4C26-7747-EFC9605FE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9DB2CF9-03E9-52AD-5A65-8093B5782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F55F533-36FE-CBDC-1015-393CD93ED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2C6ED12-573E-F252-BB03-05339F9D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10D8E80-C7D5-2FD9-835D-470618E92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511</TotalTime>
  <Words>493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6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37</cp:revision>
  <dcterms:created xsi:type="dcterms:W3CDTF">2011-01-07T16:33:43Z</dcterms:created>
  <dcterms:modified xsi:type="dcterms:W3CDTF">2024-07-11T20:25:24Z</dcterms:modified>
</cp:coreProperties>
</file>