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D9DF1-1D51-7114-3D2A-86F7323646A9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1111E0-D97D-31C2-6DE1-1415A8EF7919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CEF894-CA88-9B53-4893-737DBAA19B7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B58378-F990-F86E-4D1E-999DDE806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F8F67A-711E-509C-049E-79C51D0C3D8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63B97D-1BF3-E6B9-F105-A31FE5C3D877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5F7221C-79A8-0EA2-2430-56A1EF16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91DFD0-99F2-4202-9D9C-D1441416D6A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DA9D46A-CF73-AC15-D76D-F34AC646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2FA52A-8FE9-25ED-D14F-BEDB5AA4A9D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833643-08B7-9C8C-A8F2-4BBB6539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925AE-30A6-673E-476B-C8EC4421BA3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ED9E-A71C-465A-9B4A-DF54BD26672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C093F-5C48-1FEE-3DDE-ADE6784124D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95AE5-4821-8996-BBC0-E29887DC85B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AA43-F142-4A1F-AB41-154F0A7B7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92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0E30C63-9E15-3557-941C-15149B5BE67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F9B0C-3F2A-CB56-89C1-16DA1B0D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DF1CEEC-8348-1DB3-0748-ABA37666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E4FD-2C7B-48D0-BA9A-F5E71739657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8B6A3F6-55C8-3D76-71A0-8A381E12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12FB170-54AB-BCD0-9A07-8BB82495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7D02D-D6F1-4F93-961F-377634F6D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53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41CCEF-7456-2299-F5FF-E6DFBC384BB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8FCA743-853E-D328-C318-F800F8D7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2EC8-5AF4-4274-B779-E5ACCB645E4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D83404-4493-B927-0186-3ED3AED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F70552B-2274-F976-28D3-EFD441C1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5D1E4-0C47-4D20-B73A-3ED0B3D69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74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E4AD-36AF-91E2-4337-B941B028C915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30DFB-4B78-EC10-D93D-EB9F55807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648383C-2838-C252-A01B-38BBA463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8D605-8AA4-45AB-8FBD-76FD914ABDC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67BAE6F-C8E2-E5C8-9ADB-8FC7A15F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2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21AE96-A4F9-99C5-ECEA-06EEAEA1C80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64308-F357-B984-32F4-BB1791F63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3D1C1ED-BE7E-47EF-9E00-32BBD2DC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F6DD-FC51-426D-BDE4-64AAB14FF5F3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A9B5055-A7C0-D40F-F009-586138BD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FA2B27D-2D31-591B-B52B-79C6710B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E352-2619-429F-BB1F-224B5D102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5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357B8-BA47-7F5F-30C1-B949D32FFE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07F98-A3D6-15A8-97A0-C2DFF45E10F5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F60C09-803B-5414-8BA4-CF2E92D3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2BF6CBA-AA83-E82C-1283-6FA8889A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3FB5-84C5-4175-9533-EC5022FC008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6F405DC-0C9B-9CCE-6F45-200D84C3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3C771EC-8A91-5B46-14B7-E327F42A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2D031-C110-4395-9378-DA4D1EE65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257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671ED-B116-9C74-B74A-F1C00CAEF3AE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BEE98-F44F-DF0C-95DD-50FF51864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A24BCF-9071-E269-1D83-B0F7D18DC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EC64F3D-5A8F-0974-CB02-4BD4C2D281A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91CBD0-40A6-4D8E-A981-E09EA14BE6E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F3379F1-B3C2-BC2B-40E5-8648AAB22D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5803B76-1763-744A-6342-131FB6CC08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A99A-0083-44E1-AC33-E374F764F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60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FBD485-658F-8B41-9E4C-35A4DC515A5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55738-A810-11BC-3B47-1948E9B42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5C9275-8AE7-8BD2-80B1-9C22CDE4525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9E16-F443-C481-ED76-3953BDC7A0B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02B5D6-1D9F-86F4-E94F-A8B6357D0BD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52C7A9-3185-4737-A2C1-F7EEF3E6F6F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9B620CA-85E7-38C0-08C8-E1EEBB0911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5A4F127-9D3F-F29F-F4CE-8B9B4355FF5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CFF16-1586-4BCA-B081-5200E857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556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D04696-EC20-05D7-B521-3E759CD2C4E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24B329-82BB-D3C5-947D-4C3545916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308669A-8EE4-D932-5DD7-25653BF82BB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2C11-11CA-4B20-9817-06FEED37FAD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8116D0-F601-3D19-D980-919C47FD76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5DFCA11-3EDC-9BB2-95D7-DBED514851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5387-F4DD-4130-AD39-6FC352157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888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411B95-1A7E-0FA9-2876-A884CEC900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FFCB7F-2A09-3667-E63E-E26CF7D9C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FCD3C3-78A2-632E-1A90-2C1030A8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017C-23A7-4470-B1F2-99D68CA25BC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584B2D-0C82-B4E7-C143-A7686BD5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E132123-ACD8-BF73-714B-6E2C0DCF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A115-5C93-4CB0-9398-14430E1FB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5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135E48-E716-6039-4365-AB651F7A87FF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AF14D-FB84-8416-40A9-154EA0B6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29B82-EE47-83C6-CEDB-A08C8AABA8AF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710219-0AEE-CBF1-72D2-5D78BF56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78088-1924-4CE2-B1F5-794E37260D0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9D0AA7-08F2-DCD3-4171-9F386B1D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6AF43-1915-41F5-417D-510885E0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9907-87E3-4239-9456-CC1957FBC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388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3FD567-B5D6-E475-370C-593E138B3208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0A852-4FE3-034E-9ECB-B9F75E5E67F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7F33E1-1E42-55CC-0559-9F03ADE7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E425-3B7F-4B98-834A-2956ABE6133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3C09A0E-1E78-A04E-5499-3CF36230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6A8851-85F9-2D85-62CE-B45EEF8F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5B50-E545-47FB-893C-FC50DEB3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18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4794BD-E0D8-C405-0D66-9BEAD99D077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8C7C9-70DC-6EB0-1041-746930517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5175211-DAC7-E369-91BA-DC1997D1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49CF-7FC9-4CB5-BE7B-049E7668413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EB44C33-6ADF-C8FB-F813-A362A870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A4E1209-C000-0014-6316-56590BE1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43DD-CB4A-4E3D-9ABD-F5F53E7BB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3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2FD4B5-965A-51FC-1DC9-F9133D852D71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752BF0-9CBB-68F9-1BDA-CFA9664F6E22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BF5949-55A4-413A-E018-25F259E71123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ADAB4-33FF-27B7-1C80-5C7E1FBCC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7E1AC0B-90C6-00AF-FE1A-CED2B786693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9653EC-0A7D-4339-8516-BBF9BAFACF7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23C1EC3-38D7-9769-2ACC-AFA9EC8EC4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CDEB52-2ADD-B9EB-866D-2BFDF2826BB9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07776B-8597-E141-DFBE-1420C96A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6AE9DE-1151-B258-C4AC-B496EAF44A0E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ACE222-29F6-FEF4-0882-FA75C21B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076B89-CE47-4F39-85C3-7CCF4CE7672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EEFE05-60C4-D99B-1295-99304B68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920276-C498-8306-47D4-F39E6125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633A9-D1D7-4A48-99B6-BA544CD2B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66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4D2AC0-DA7C-C2B9-C2ED-495DBC809CA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0DF161-A63E-7465-79B5-8D00FCA4F64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407A40-EFA1-A742-AE17-B8285EC99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FBBD291-9DE2-C261-034D-667598BD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C484-60F2-4CB2-8D16-44924D22EF4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23F22E7-B269-8FD1-A2E6-918442FD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B3F19C8-FEBA-B5FB-D5CB-999118A6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5B2C-D63B-4CB9-AAB8-D0634B6A8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78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6CB54D-BC77-6802-EE83-C74314FA18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D6F5F0-3491-BDFD-9F68-8C43125D7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0A0C22-CBD1-CCF4-A455-0900E8DF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DE38-36F8-49C9-9D2A-B105622D18B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F71C34A-5858-DE1F-5096-646D7174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C3FB3BCD-1238-A57D-24FA-35298882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AF45B-8B3F-4EB5-8E85-6D9372B29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39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8C0412-CBB1-7DE9-320C-353EC557A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E1716-7DF2-5F79-BCB0-55F1F9AF153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3E2B7D1-2A5E-F407-E75B-682B61CAC59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0BE68-9D29-42D7-A68A-03D09E36FDF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FFBE2AC-579E-DFCF-2E97-C220E4EB5B1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290AF76-3725-4878-EC8C-67A0204CF9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43843-C634-48D2-A272-E118E99BD0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4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480A74-78D6-6E06-1D2F-EA275F7C40D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D145F-1CEF-4F64-8C2F-E248E96E3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08BEF57-F9DA-FA88-779F-93C878A7FFC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4487-E7F5-4703-9694-BE0FFD8C3D9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87FF63-9806-8C15-3DC5-54C5EC3D6AD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56CAEB3-FD1F-0B0F-CF2D-553775AFFEC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1408-DDF6-45DF-81CC-7D4A31097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0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CBBD81F-6F81-5072-33FE-5255AC5C30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07B4941-6AE8-9784-BE68-AB3E1CBEF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E090F-FB77-FA39-E919-13647441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32B3A4FD-B2E0-42F7-97C8-39A17E402C3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D55DF-C192-939C-38B8-D81DF62F1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3491-EC8F-C8B7-656D-35D809052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95625A9B-87B1-49CA-8C67-B8A1A6D301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  <p:sldLayoutId id="2147484512" r:id="rId12"/>
    <p:sldLayoutId id="2147484513" r:id="rId13"/>
    <p:sldLayoutId id="2147484514" r:id="rId14"/>
    <p:sldLayoutId id="2147484515" r:id="rId15"/>
    <p:sldLayoutId id="2147484516" r:id="rId16"/>
    <p:sldLayoutId id="2147484517" r:id="rId17"/>
    <p:sldLayoutId id="2147484518" r:id="rId18"/>
    <p:sldLayoutId id="2147484519" r:id="rId19"/>
    <p:sldLayoutId id="214748452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9618C78-BE2D-6744-3079-C6705FD4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A99C3B61-E07D-5C0F-34FC-311D9DAC5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#5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53C86BDE-800C-CB27-217D-DD2C6996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5191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9BFD131-0A11-2868-D8F8-25386130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8306F65-C39D-F68C-1FAB-492317A1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92CC37C-A288-FA02-54F6-76D6440D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60118C3-1D0E-B1BD-2944-5B3FA3E1A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61F1003-A0E5-741B-A7F1-91FEB681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3994274-63EF-E697-F994-2FB7D675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231EEAE-6606-FC65-33E0-46010FEA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DCC4DCF-D37E-92D2-9E02-52C7CCBC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284A90F-EB91-FA34-0CE8-DA43E6A0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CBC809-2159-BE88-8086-9BFAC2056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5A6B8F2-DD45-C595-53CC-9A0E27D4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F3115851-FB06-09B6-4DD7-8C8C62C11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496CAB2-04B3-FDFC-AFDB-464268E8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BE16F04B-4A2B-5763-27BD-2080B806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8159E91-6C9E-A308-E34E-A6B1F969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57926B3A-7D06-3139-68D0-73629C0CC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DA99992-0DD8-7C14-643D-513D604A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A6EC871E-D0B5-709E-4CF5-8586AC81F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144966A-34E8-60A1-35D9-D94FB1A2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7D62491D-57C9-9A13-A6E1-BF747BFCD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F1A19CD-B382-2AAA-4B9C-FEC4185D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1ABBE0F-D398-0690-0F62-802BC7BF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342A016-2231-E2C0-E196-D4996FE30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C537694E-7705-E889-EEDA-320B519C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6AD716F8-91ED-5481-0CA9-DDAB5B659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462EC139-C3FA-B507-AEC6-1A5E242F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9C36597-6845-B3C0-53D1-FAF3E964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36885E4-3DDA-E085-B82E-054CD0BD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7A13CE1A-2EA1-D87E-C93B-EBBFA53D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6DC9DCE6-49E2-EA3D-9821-D850CF81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35D6B26-5845-A5FD-E35A-CA3B4CA5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EF196D15-9932-ADCC-5E40-EA17756B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5D947269-6660-10BF-4FAF-BB0F88A8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F0880F0-6DD0-34AE-4510-212D0D2F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86B19F-C322-2ADA-1601-A2A462FD3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7C037BDE-7809-D5E9-5CB2-D6B940743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03FAF17C-4709-BCD2-EC46-2EE4ED392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D225399-7403-F8DE-B0A9-33E22DA2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5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DA49F43-86BD-96CF-B8A1-1032A307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mandible or maxilla with four (4) or more root form implants supporting a fixed complete implant prosthesis.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AE192B06-18C1-7980-10E9-5670C7AC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B7772F1-F96A-654E-7C63-3CD34C03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CC7A6F0A-8F00-AA5F-1D58-6D30E67AE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B12E1B48-166B-7066-E2BC-C82DA0AB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7720731-1CC5-E11C-CCB4-F1969EC4D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7F3B82A-F5A2-FDBD-9F4A-AEB3C8486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91C26D1-F2CF-9A84-D1E7-0CC59FAD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07EE2FB-5B0B-7687-54ED-3AA71FCD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530547C-B91D-8828-7895-B81184FEE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1882C556-E0E4-55AD-983F-53DB9240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538DC15-314F-9C66-9A06-75F572D35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10FCA778-175E-88BD-427F-1F4AED14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44812529-A734-A958-A653-64301D3E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561</TotalTime>
  <Words>493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5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37</cp:revision>
  <dcterms:created xsi:type="dcterms:W3CDTF">2011-01-07T16:33:43Z</dcterms:created>
  <dcterms:modified xsi:type="dcterms:W3CDTF">2024-07-11T20:25:04Z</dcterms:modified>
</cp:coreProperties>
</file>