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85" r:id="rId3"/>
    <p:sldId id="258" r:id="rId4"/>
    <p:sldId id="259" r:id="rId5"/>
    <p:sldId id="260" r:id="rId6"/>
    <p:sldId id="264" r:id="rId7"/>
    <p:sldId id="263" r:id="rId8"/>
    <p:sldId id="28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1" d="100"/>
          <a:sy n="91" d="100"/>
        </p:scale>
        <p:origin x="121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51C1B8D-76A0-B9DD-96A3-F9834D3404CE}"/>
              </a:ext>
            </a:extLst>
          </p:cNvPr>
          <p:cNvSpPr/>
          <p:nvPr/>
        </p:nvSpPr>
        <p:spPr>
          <a:xfrm>
            <a:off x="282575" y="228600"/>
            <a:ext cx="4235450" cy="41878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4FFF0FF-2A24-FD77-0060-A2221F147CA0}"/>
              </a:ext>
            </a:extLst>
          </p:cNvPr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554CE5B-C827-08FA-DB25-62A3971D8C55}"/>
              </a:ext>
            </a:extLst>
          </p:cNvPr>
          <p:cNvSpPr/>
          <p:nvPr/>
        </p:nvSpPr>
        <p:spPr>
          <a:xfrm>
            <a:off x="4624388" y="2378075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A764163-91A4-523C-285F-00254674D7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50" y="174625"/>
            <a:ext cx="412750" cy="8318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54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B3E6031-C495-72A1-C4B9-2A28C8F03A7E}"/>
              </a:ext>
            </a:extLst>
          </p:cNvPr>
          <p:cNvSpPr/>
          <p:nvPr/>
        </p:nvSpPr>
        <p:spPr>
          <a:xfrm>
            <a:off x="4624388" y="228600"/>
            <a:ext cx="2057400" cy="203835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DE96690-A1D1-73DC-97AB-06EB5C335C4A}"/>
              </a:ext>
            </a:extLst>
          </p:cNvPr>
          <p:cNvSpPr/>
          <p:nvPr/>
        </p:nvSpPr>
        <p:spPr>
          <a:xfrm>
            <a:off x="6802438" y="2378075"/>
            <a:ext cx="2057400" cy="20383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4F739AAA-5776-053E-EA3F-D9DCF6D5052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800600" y="6426200"/>
            <a:ext cx="1231900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A645334B-1392-4BBE-8C83-C285661C2CC4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C8536DE6-351F-346F-229E-4FE74F644F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11900" y="6426200"/>
            <a:ext cx="261620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141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1684010-6827-5243-CF50-9541389F61DE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5756CE7-5C6A-2585-B265-58355B62A2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985963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E9F78B-4D11-7A47-68AD-B9E5DB4E5BFA}"/>
              </a:ext>
            </a:extLst>
          </p:cNvPr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2FCBFC-F0A2-4582-BCD2-0C4CE0549990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506E97-78E6-35B4-CC7E-3D8C58B55739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3BC70C-F4CA-36BD-F7C6-83568F87D27C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92B452-5E0A-4FB9-846C-1814E18B39F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3008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EA0B195-655D-3571-7B3A-2E112E96CB92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52C41D1-8525-E41D-081A-D9A78BC3B3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" name="Date Placeholder 2">
            <a:extLst>
              <a:ext uri="{FF2B5EF4-FFF2-40B4-BE49-F238E27FC236}">
                <a16:creationId xmlns:a16="http://schemas.microsoft.com/office/drawing/2014/main" id="{F16C3F16-BD3E-FC72-3953-50F9DDE87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A98DF3-E7A6-4CC1-A390-0C73ED6187CC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A93D2326-D24E-B3CE-A291-957E0439A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4">
            <a:extLst>
              <a:ext uri="{FF2B5EF4-FFF2-40B4-BE49-F238E27FC236}">
                <a16:creationId xmlns:a16="http://schemas.microsoft.com/office/drawing/2014/main" id="{752D827B-DC62-D69D-97A3-70A8F7E0B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2EC42D-70FD-4E61-A763-5D64E2400A2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4171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F193B29-2F22-E749-9FF4-965812C9F98C}"/>
              </a:ext>
            </a:extLst>
          </p:cNvPr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3" name="Date Placeholder 1">
            <a:extLst>
              <a:ext uri="{FF2B5EF4-FFF2-40B4-BE49-F238E27FC236}">
                <a16:creationId xmlns:a16="http://schemas.microsoft.com/office/drawing/2014/main" id="{3ED3372D-BDCB-6ABC-F8F9-ECFCEDDD44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11C9FC-29AB-4CA3-93F4-770374C164A7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7EDFF330-562F-BB1E-DEFC-EAD15A137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E5773034-0812-4332-AF5D-12492DCA3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670AC4-BEB7-433F-B077-A7CF8729667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0423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00F66168-8188-521D-6BDA-90D4C593C47B}"/>
              </a:ext>
            </a:extLst>
          </p:cNvPr>
          <p:cNvSpPr/>
          <p:nvPr/>
        </p:nvSpPr>
        <p:spPr>
          <a:xfrm>
            <a:off x="282575" y="228600"/>
            <a:ext cx="34512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6B7EF3-D2F9-A815-E3DF-A04DDDE186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50" y="174625"/>
            <a:ext cx="412750" cy="8318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54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3255264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775" y="273050"/>
            <a:ext cx="4597399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3255264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F1759BD8-9C0D-ACBE-420B-6B4837AC05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91400" y="6423025"/>
            <a:ext cx="15367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624128-F29A-4992-AC3A-12E4B2DB37AC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A04A3BA4-CB3B-A725-E9AF-D44B1AEE8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59213" y="6423025"/>
            <a:ext cx="33162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7124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E48A21E-B749-F0A1-AE68-3A1869565ADB}"/>
              </a:ext>
            </a:extLst>
          </p:cNvPr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1C3213-9432-1776-FC2A-84A9026DB3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9388" y="3370263"/>
            <a:ext cx="220662" cy="36988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2400" b="1">
                <a:solidFill>
                  <a:srgbClr val="B870B8"/>
                </a:solidFill>
                <a:latin typeface="Rockwell" pitchFamily="1" charset="0"/>
              </a:rPr>
              <a:t>+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3460658" cy="6345238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5B70A5FB-F793-70DE-BE03-D9747DA7F9A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91400" y="6423025"/>
            <a:ext cx="15367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334A65-CEE2-4F26-9D28-CE58586DAB7A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16C1391C-FC36-873D-4D25-C88082A5C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91000" y="6423025"/>
            <a:ext cx="30051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237ED1CF-E7A4-7576-F950-DB9411575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8B7AA5-5D55-4994-B544-7C9EEBF376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39604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0501633-AA59-1075-2A91-F248B81331B8}"/>
              </a:ext>
            </a:extLst>
          </p:cNvPr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FE89A97-2B6D-F0CE-6E27-44D2A2D3936E}"/>
              </a:ext>
            </a:extLst>
          </p:cNvPr>
          <p:cNvSpPr/>
          <p:nvPr/>
        </p:nvSpPr>
        <p:spPr>
          <a:xfrm>
            <a:off x="6802438" y="2378075"/>
            <a:ext cx="2057400" cy="20383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514560F-2B09-B0C4-C6D0-2EFC9393C3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025" y="4632325"/>
            <a:ext cx="220663" cy="36988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2400" b="1">
                <a:solidFill>
                  <a:srgbClr val="B870B8"/>
                </a:solidFill>
                <a:latin typeface="Rockwell" pitchFamily="1" charset="0"/>
              </a:rPr>
              <a:t>+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5" y="4424082"/>
            <a:ext cx="6191157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28600"/>
            <a:ext cx="6378389" cy="41879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505" y="5257799"/>
            <a:ext cx="6191157" cy="88582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4">
            <a:extLst>
              <a:ext uri="{FF2B5EF4-FFF2-40B4-BE49-F238E27FC236}">
                <a16:creationId xmlns:a16="http://schemas.microsoft.com/office/drawing/2014/main" id="{45611991-7ED0-7CF8-7FE4-EDEE561ED4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86B542-4441-4A05-860C-B03989FBF67D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DAF59609-6AC3-8D00-8BE2-20837BF195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ED377795-534D-5362-C3C7-F2F621AC9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B5B093-3B41-40DF-BD98-DA30E81EE3E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09617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88B4F31-4D96-8AE6-592E-A64E2A58EB76}"/>
              </a:ext>
            </a:extLst>
          </p:cNvPr>
          <p:cNvSpPr/>
          <p:nvPr/>
        </p:nvSpPr>
        <p:spPr>
          <a:xfrm>
            <a:off x="282575" y="228600"/>
            <a:ext cx="6386513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1C85132-2C50-95ED-F975-413C98E5DD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50" y="174625"/>
            <a:ext cx="412750" cy="8318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54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2BC9EAF-917B-664A-4142-17BD5F7BEE36}"/>
              </a:ext>
            </a:extLst>
          </p:cNvPr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61816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6179566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494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802438" y="4535424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87C5B9AC-2EE1-8A40-893A-EE4B3BD32260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5211763" y="6235700"/>
            <a:ext cx="134937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67E41BC1-7FC9-472B-BE9F-275309D791FC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1671107C-7E7F-0000-4C02-A17D2FCBD7B3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381000" y="6235700"/>
            <a:ext cx="4648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007587A2-2347-385E-098C-409DE9BA74F3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AAD7BC-1E30-47A6-AB5D-3B662FBDD87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29389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FFA0AC0-ED06-B3CE-846D-6A682B567623}"/>
              </a:ext>
            </a:extLst>
          </p:cNvPr>
          <p:cNvSpPr/>
          <p:nvPr/>
        </p:nvSpPr>
        <p:spPr>
          <a:xfrm>
            <a:off x="282575" y="228600"/>
            <a:ext cx="423545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37AC250-7A87-537E-6597-C4C5D942D1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50" y="174625"/>
            <a:ext cx="412750" cy="8318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54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8B2ACF9-5771-3D84-F951-05F226FC6220}"/>
              </a:ext>
            </a:extLst>
          </p:cNvPr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E67352C-F813-3D23-6F2F-F7D89001867A}"/>
              </a:ext>
            </a:extLst>
          </p:cNvPr>
          <p:cNvSpPr/>
          <p:nvPr/>
        </p:nvSpPr>
        <p:spPr>
          <a:xfrm>
            <a:off x="4624388" y="4535488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4016633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4015304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24388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624388" y="2381663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803136" y="2381662"/>
            <a:ext cx="2057400" cy="418795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8" name="Date Placeholder 4">
            <a:extLst>
              <a:ext uri="{FF2B5EF4-FFF2-40B4-BE49-F238E27FC236}">
                <a16:creationId xmlns:a16="http://schemas.microsoft.com/office/drawing/2014/main" id="{19E5FD72-AF26-D1DC-E0AA-1F616F7B90F7}"/>
              </a:ext>
            </a:extLst>
          </p:cNvPr>
          <p:cNvSpPr>
            <a:spLocks noGrp="1"/>
          </p:cNvSpPr>
          <p:nvPr>
            <p:ph type="dt" sz="half" idx="16"/>
          </p:nvPr>
        </p:nvSpPr>
        <p:spPr>
          <a:xfrm>
            <a:off x="3048000" y="6235700"/>
            <a:ext cx="134778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5A816711-6665-4594-8E24-866455AE7C20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8B64B536-9C00-BDA7-9FA8-22D86D37B344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>
          <a:xfrm>
            <a:off x="381000" y="6235700"/>
            <a:ext cx="2590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254D7584-E252-BE50-98C4-1A3D9F2F3778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AA9682-5FD6-463C-AF94-9901E34715C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736559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ED14E7DF-082F-9FDB-B7DB-52DBA403BD70}"/>
              </a:ext>
            </a:extLst>
          </p:cNvPr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5668F29-742E-82DA-D816-1FCB0A858D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49800" y="3370263"/>
            <a:ext cx="220663" cy="36988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2400" b="1">
                <a:solidFill>
                  <a:srgbClr val="B870B8"/>
                </a:solidFill>
                <a:latin typeface="Rockwell" pitchFamily="1" charset="0"/>
              </a:rPr>
              <a:t>+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365248"/>
            <a:ext cx="4240119" cy="41879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3995737"/>
            <a:ext cx="3108960" cy="2147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BB56BE98-5955-F33D-55E5-883E1863F543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7391400" y="6423025"/>
            <a:ext cx="15367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4C7FD8-0182-471E-8457-833152C0CDD7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FAB49B32-E1A3-F9E8-0F64-0D623D3E57B4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4191000" y="6423025"/>
            <a:ext cx="30051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D51682B4-86C3-63B8-B4A7-9B9B05D3548F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E47FF9-D21F-479F-8E8D-29939F4BE4D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28433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8CE6409-D662-403B-2650-8D88FA4D47B4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FED5D88-A806-65BD-3E95-87F0E22765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FF237876-0139-5D5C-9A75-F5C629BE1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3A25A0-AE4F-4598-87A8-4D0850C60691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24213A3-CCBC-205B-DCF9-3F3ACF27E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1F63FE9B-B070-1BA2-B2E5-8591DF1E5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604F16-1F1D-4E22-952D-D848688C163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29103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43E7A2C-14C7-DAE0-443B-9103F42A2160}"/>
              </a:ext>
            </a:extLst>
          </p:cNvPr>
          <p:cNvSpPr/>
          <p:nvPr/>
        </p:nvSpPr>
        <p:spPr>
          <a:xfrm>
            <a:off x="8210550" y="282575"/>
            <a:ext cx="64135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0D811CB-25EA-FE39-AC24-F2629963E6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86C02B4-1CE7-9264-9DD6-87EC2FB866EB}"/>
              </a:ext>
            </a:extLst>
          </p:cNvPr>
          <p:cNvSpPr/>
          <p:nvPr/>
        </p:nvSpPr>
        <p:spPr>
          <a:xfrm>
            <a:off x="8067675" y="282575"/>
            <a:ext cx="92075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367CCF2F-BB67-B665-8072-31802D4DF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CF5169-B4A9-4BFB-9F4E-2C5771C2464F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A770AD78-41DE-6514-7C0F-8B2516DFE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6AA292E-731F-E704-30B9-0982147DF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68C6F7-6FC6-40D0-BFE1-A5F8E264CE8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994199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0C0A0C2-EB69-FA27-AED9-A92924689256}"/>
              </a:ext>
            </a:extLst>
          </p:cNvPr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EF4E81D-B0DB-2099-B257-BC5450C6AB58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8593932" y="561181"/>
            <a:ext cx="260350" cy="55403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5772" y="954742"/>
            <a:ext cx="681318" cy="51714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8756"/>
            <a:ext cx="6858000" cy="518486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5E44B1A6-3D06-8ECD-A795-EF142715C9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CD5942-9CCC-4D47-8061-2DE6180A1627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A84F73D-DBC4-33EC-66E7-56892D336C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7ECB0991-F4F6-C972-2B0F-AC61FA8AD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06E30-77B4-4D85-87C9-ADEAD501F3E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4212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1C159AC-78B2-D197-AAEE-CEA0AF9BF5A6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12FCDED-7761-7CF1-7EDB-409E7C2B63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 anchor="b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 rtlCol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C1CBC6C6-C029-7002-9B37-8C591725F1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4B638E-DBDA-4B41-B2EF-8A13B1CD182C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5A1C6A79-7EB1-5CAF-53DD-50B27CFB73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2F8B08F2-F011-8AF9-97DC-F7536A00E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E9BA51-AF92-4507-AE35-3BB689D49E8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3064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CCA28F3-6FE9-E302-B24A-DAAE3E66D4DF}"/>
              </a:ext>
            </a:extLst>
          </p:cNvPr>
          <p:cNvSpPr/>
          <p:nvPr/>
        </p:nvSpPr>
        <p:spPr>
          <a:xfrm>
            <a:off x="282575" y="228600"/>
            <a:ext cx="4235450" cy="41878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D13651E-E6D2-BDF3-ABE1-52011A292B7C}"/>
              </a:ext>
            </a:extLst>
          </p:cNvPr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72625B1-2559-B5F0-8CAC-0A9F671B91F4}"/>
              </a:ext>
            </a:extLst>
          </p:cNvPr>
          <p:cNvSpPr/>
          <p:nvPr/>
        </p:nvSpPr>
        <p:spPr>
          <a:xfrm>
            <a:off x="4624388" y="2378075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F96A0A7-EB51-5A8D-EF1D-A7DA9E0B46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50" y="174625"/>
            <a:ext cx="412750" cy="8318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54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779494"/>
            <a:ext cx="3086100" cy="2040905"/>
          </a:xfrm>
        </p:spPr>
        <p:txBody>
          <a:bodyPr lIns="45720" rIns="45720">
            <a:noAutofit/>
          </a:bodyPr>
          <a:lstStyle>
            <a:lvl1pPr marL="0" indent="0" algn="ctr"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63F40365-EB6D-2FC4-715C-4CC651D525C5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4800600" y="6426200"/>
            <a:ext cx="1231900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D441344C-F27B-4F4C-B6AB-F0AAEFCC3F28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57009746-6D1E-3063-2B26-D5D23169EA55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6311900" y="6426200"/>
            <a:ext cx="261620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531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E95EA92-14B6-7257-9EC6-D891B2652A24}"/>
              </a:ext>
            </a:extLst>
          </p:cNvPr>
          <p:cNvSpPr/>
          <p:nvPr/>
        </p:nvSpPr>
        <p:spPr>
          <a:xfrm>
            <a:off x="658813" y="228600"/>
            <a:ext cx="82010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324365A-A8D6-13F9-F39F-106D4CA16D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3425" y="3111500"/>
            <a:ext cx="260350" cy="61436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40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89CF23A-6534-94A1-A71B-3AF67FBBAC71}"/>
              </a:ext>
            </a:extLst>
          </p:cNvPr>
          <p:cNvSpPr/>
          <p:nvPr/>
        </p:nvSpPr>
        <p:spPr>
          <a:xfrm>
            <a:off x="285750" y="228600"/>
            <a:ext cx="212725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3126D5AA-E676-E876-43A3-C04F50A1E4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8813" y="6248400"/>
            <a:ext cx="1474787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C8F5F16C-1EBA-43A4-B6AF-3E46B29122F7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B397034-9E2A-C995-F676-DA15442BFD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86000" y="6248400"/>
            <a:ext cx="5638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D8C13AF-79F3-6CD9-28DF-C9B5D3C5D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05800" y="6248400"/>
            <a:ext cx="5540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FA149-8B25-44F6-B8E1-B43740B005E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06339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3F119B22-5E55-06EC-459C-D1EC11CB1DF5}"/>
              </a:ext>
            </a:extLst>
          </p:cNvPr>
          <p:cNvSpPr/>
          <p:nvPr/>
        </p:nvSpPr>
        <p:spPr>
          <a:xfrm>
            <a:off x="8210550" y="282575"/>
            <a:ext cx="64135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CB77E4F-D9D6-8644-B925-80996C221A1A}"/>
              </a:ext>
            </a:extLst>
          </p:cNvPr>
          <p:cNvSpPr/>
          <p:nvPr/>
        </p:nvSpPr>
        <p:spPr>
          <a:xfrm>
            <a:off x="8067675" y="282575"/>
            <a:ext cx="92075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76D2F1B-69DA-2259-BFFB-31089CCF57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8" name="Date Placeholder 4">
            <a:extLst>
              <a:ext uri="{FF2B5EF4-FFF2-40B4-BE49-F238E27FC236}">
                <a16:creationId xmlns:a16="http://schemas.microsoft.com/office/drawing/2014/main" id="{79935DEF-E02A-F4C8-9041-8C567142D7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A34EBD-6F4A-4914-AEAD-1C39CE8F05D2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BFE08A08-35BE-2632-A908-48F1DF8C2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B2196DD9-BBD4-EC4E-73D4-A1DAC3CFA5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60C25D-9086-41AB-A3F6-785EFBDF82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4066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C3F467A-FF94-0C47-E5CE-45AF4DFCDF97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D9B768B-115A-8E05-C561-7082D0AEC0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41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541" y="2070847"/>
            <a:ext cx="36576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9878" y="2070847"/>
            <a:ext cx="36576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6">
            <a:extLst>
              <a:ext uri="{FF2B5EF4-FFF2-40B4-BE49-F238E27FC236}">
                <a16:creationId xmlns:a16="http://schemas.microsoft.com/office/drawing/2014/main" id="{25FFAC82-F84B-F560-AE58-40486503D7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8D951D-43CD-484C-83E3-98AC5DEC5942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10" name="Footer Placeholder 7">
            <a:extLst>
              <a:ext uri="{FF2B5EF4-FFF2-40B4-BE49-F238E27FC236}">
                <a16:creationId xmlns:a16="http://schemas.microsoft.com/office/drawing/2014/main" id="{747CBC53-EC4A-F4F0-9F3C-24E7B3AF8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8">
            <a:extLst>
              <a:ext uri="{FF2B5EF4-FFF2-40B4-BE49-F238E27FC236}">
                <a16:creationId xmlns:a16="http://schemas.microsoft.com/office/drawing/2014/main" id="{6571141D-C113-E678-D6D4-7DA252DD1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0EFC66-839B-4B30-824B-679A3ADC52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4242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447B24D-4760-EDA9-62BC-F62CB392B2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AE5B69F-E2D5-15EB-8B1A-E53ABBE9A89A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2ED7D218-C810-0116-D770-08B33B518A0F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74DB8F-4B9D-48AC-99F1-A5BB2CF6F4CF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E428C137-FEC2-045C-A926-2A09679DAC89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6D000CEE-2087-C597-7347-9F3CDD6AA9FE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33CB13-95CF-4D01-8931-139951C7DF9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7051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98ABFF8-8FD8-0FBE-BB8F-6DE74E5E51E2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8FB914B-EF06-0451-D368-B975D24E77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7F7840A4-D369-BDA4-869F-768394F86AB5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0C0DCC-8ACD-433B-8AE8-62FA206F7B8B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A7DE4CD6-2AB2-6F1B-7B08-17FAA7D130F1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9503FB36-F0EF-0A53-2BAA-FC22BD96F244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BBC27B-2441-47AA-933C-1260E28E251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0605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E1875795-5133-09EF-E8B6-FC06B52A113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98475" y="484188"/>
            <a:ext cx="7556500" cy="111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5D10A5A9-BBE0-87EC-5799-61394723D6C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98475" y="1981200"/>
            <a:ext cx="7556500" cy="414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81E992-F1C1-C521-E057-B778B42366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794500" y="642302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100">
                <a:solidFill>
                  <a:srgbClr val="595959"/>
                </a:solidFill>
                <a:latin typeface="Rockwell" pitchFamily="1" charset="0"/>
                <a:ea typeface="ＭＳ Ｐゴシック" pitchFamily="1" charset="-128"/>
              </a:defRPr>
            </a:lvl1pPr>
          </a:lstStyle>
          <a:p>
            <a:pPr>
              <a:defRPr/>
            </a:pPr>
            <a:fld id="{DBEFA168-9A77-49F9-845C-A186D1194A4B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6D21E1-1B4C-AC73-7ABA-DBBBCE4A70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1613" y="6423025"/>
            <a:ext cx="61229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C70F41-DD42-F22A-7012-668454356A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05800" y="242888"/>
            <a:ext cx="554038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bg1"/>
                </a:solidFill>
                <a:latin typeface="Rockwell" panose="02060603020205020403" pitchFamily="18" charset="0"/>
              </a:defRPr>
            </a:lvl1pPr>
          </a:lstStyle>
          <a:p>
            <a:pPr>
              <a:defRPr/>
            </a:pPr>
            <a:fld id="{1A3E69DA-237C-404A-9C4D-2B4666ACEF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81" r:id="rId1"/>
    <p:sldLayoutId id="2147484582" r:id="rId2"/>
    <p:sldLayoutId id="2147484583" r:id="rId3"/>
    <p:sldLayoutId id="2147484584" r:id="rId4"/>
    <p:sldLayoutId id="2147484585" r:id="rId5"/>
    <p:sldLayoutId id="2147484586" r:id="rId6"/>
    <p:sldLayoutId id="2147484587" r:id="rId7"/>
    <p:sldLayoutId id="2147484588" r:id="rId8"/>
    <p:sldLayoutId id="2147484589" r:id="rId9"/>
    <p:sldLayoutId id="2147484590" r:id="rId10"/>
    <p:sldLayoutId id="2147484591" r:id="rId11"/>
    <p:sldLayoutId id="2147484592" r:id="rId12"/>
    <p:sldLayoutId id="2147484593" r:id="rId13"/>
    <p:sldLayoutId id="2147484594" r:id="rId14"/>
    <p:sldLayoutId id="2147484595" r:id="rId15"/>
    <p:sldLayoutId id="2147484596" r:id="rId16"/>
    <p:sldLayoutId id="2147484597" r:id="rId17"/>
    <p:sldLayoutId id="2147484598" r:id="rId18"/>
    <p:sldLayoutId id="2147484599" r:id="rId19"/>
    <p:sldLayoutId id="2147484600" r:id="rId20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9pPr>
    </p:titleStyle>
    <p:bodyStyle>
      <a:lvl1pPr marL="228600" indent="-228600" algn="l" rtl="0" eaLnBrk="0" fontAlgn="base" hangingPunct="0">
        <a:spcBef>
          <a:spcPts val="2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n"/>
        <a:defRPr sz="2000" kern="1200">
          <a:solidFill>
            <a:srgbClr val="595959"/>
          </a:solidFill>
          <a:latin typeface="+mn-lt"/>
          <a:ea typeface="ＭＳ Ｐゴシック" charset="-128"/>
          <a:cs typeface="ＭＳ Ｐゴシック" charset="-128"/>
        </a:defRPr>
      </a:lvl1pPr>
      <a:lvl2pPr marL="457200" indent="-228600" algn="l" rtl="0" eaLnBrk="0" fontAlgn="base" hangingPunct="0">
        <a:spcBef>
          <a:spcPts val="600"/>
        </a:spcBef>
        <a:spcAft>
          <a:spcPct val="0"/>
        </a:spcAft>
        <a:buClr>
          <a:srgbClr val="B870B8"/>
        </a:buClr>
        <a:buSzPct val="75000"/>
        <a:buFont typeface="Wingdings" panose="05000000000000000000" pitchFamily="2" charset="2"/>
        <a:buChar char="n"/>
        <a:defRPr kern="1200">
          <a:solidFill>
            <a:srgbClr val="595959"/>
          </a:solidFill>
          <a:latin typeface="+mn-lt"/>
          <a:ea typeface="ＭＳ Ｐゴシック" charset="-128"/>
          <a:cs typeface="+mn-cs"/>
        </a:defRPr>
      </a:lvl2pPr>
      <a:lvl3pPr marL="685800" indent="-22860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n"/>
        <a:defRPr kern="1200">
          <a:solidFill>
            <a:srgbClr val="595959"/>
          </a:solidFill>
          <a:latin typeface="+mn-lt"/>
          <a:ea typeface="ＭＳ Ｐゴシック" charset="-128"/>
          <a:cs typeface="+mn-cs"/>
        </a:defRPr>
      </a:lvl3pPr>
      <a:lvl4pPr marL="914400" indent="-228600" algn="l" rtl="0" eaLnBrk="0" fontAlgn="base" hangingPunct="0">
        <a:spcBef>
          <a:spcPts val="600"/>
        </a:spcBef>
        <a:spcAft>
          <a:spcPct val="0"/>
        </a:spcAft>
        <a:buClr>
          <a:srgbClr val="B870B8"/>
        </a:buClr>
        <a:buSzPct val="75000"/>
        <a:buFont typeface="Wingdings" panose="05000000000000000000" pitchFamily="2" charset="2"/>
        <a:buChar char="n"/>
        <a:defRPr kern="1200">
          <a:solidFill>
            <a:srgbClr val="595959"/>
          </a:solidFill>
          <a:latin typeface="+mn-lt"/>
          <a:ea typeface="ＭＳ Ｐゴシック" charset="-128"/>
          <a:cs typeface="+mn-cs"/>
        </a:defRPr>
      </a:lvl4pPr>
      <a:lvl5pPr marL="1143000" indent="-22860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n"/>
        <a:defRPr kern="1200">
          <a:solidFill>
            <a:srgbClr val="595959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2">
            <a:extLst>
              <a:ext uri="{FF2B5EF4-FFF2-40B4-BE49-F238E27FC236}">
                <a16:creationId xmlns:a16="http://schemas.microsoft.com/office/drawing/2014/main" id="{42C7E48E-E48A-C57B-3876-6438460250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8475" y="433388"/>
            <a:ext cx="7556500" cy="1116012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				</a:t>
            </a:r>
          </a:p>
        </p:txBody>
      </p:sp>
      <p:sp>
        <p:nvSpPr>
          <p:cNvPr id="22531" name="Subtitle 2">
            <a:extLst>
              <a:ext uri="{FF2B5EF4-FFF2-40B4-BE49-F238E27FC236}">
                <a16:creationId xmlns:a16="http://schemas.microsoft.com/office/drawing/2014/main" id="{09E27E29-A8CD-E332-EF1D-88449B790A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475" y="2770188"/>
            <a:ext cx="7556500" cy="3355975"/>
          </a:xfrm>
        </p:spPr>
        <p:txBody>
          <a:bodyPr/>
          <a:lstStyle/>
          <a:p>
            <a:pPr marL="0" indent="0" algn="ctr" eaLnBrk="1" hangingPunct="1">
              <a:buFont typeface="Wingdings" panose="05000000000000000000" pitchFamily="2" charset="2"/>
              <a:buNone/>
              <a:defRPr/>
            </a:pPr>
            <a:endParaRPr lang="en-US" altLang="en-US" sz="3600" dirty="0">
              <a:solidFill>
                <a:schemeClr val="tx2">
                  <a:lumMod val="75000"/>
                  <a:lumOff val="25000"/>
                </a:schemeClr>
              </a:solidFill>
              <a:ea typeface="ＭＳ Ｐゴシック" panose="020B0600070205080204" pitchFamily="34" charset="-128"/>
            </a:endParaRPr>
          </a:p>
          <a:p>
            <a:pPr marL="0" indent="0" algn="ctr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3600">
                <a:solidFill>
                  <a:schemeClr val="tx2">
                    <a:lumMod val="75000"/>
                    <a:lumOff val="25000"/>
                  </a:schemeClr>
                </a:solidFill>
                <a:ea typeface="ＭＳ Ｐゴシック" panose="020B0600070205080204" pitchFamily="34" charset="-128"/>
              </a:rPr>
              <a:t>Part II </a:t>
            </a:r>
            <a:r>
              <a:rPr lang="en-US" altLang="en-US" sz="3600" dirty="0">
                <a:solidFill>
                  <a:schemeClr val="tx2">
                    <a:lumMod val="75000"/>
                    <a:lumOff val="25000"/>
                  </a:schemeClr>
                </a:solidFill>
                <a:ea typeface="ＭＳ Ｐゴシック" panose="020B0600070205080204" pitchFamily="34" charset="-128"/>
              </a:rPr>
              <a:t>Oral Exam</a:t>
            </a:r>
          </a:p>
          <a:p>
            <a:pPr marL="0" indent="0" algn="ctr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3600" dirty="0">
                <a:solidFill>
                  <a:schemeClr val="tx2">
                    <a:lumMod val="75000"/>
                    <a:lumOff val="25000"/>
                  </a:schemeClr>
                </a:solidFill>
                <a:ea typeface="ＭＳ Ｐゴシック" panose="020B0600070205080204" pitchFamily="34" charset="-128"/>
              </a:rPr>
              <a:t>Case #3 Submission Template</a:t>
            </a:r>
          </a:p>
        </p:txBody>
      </p:sp>
      <p:pic>
        <p:nvPicPr>
          <p:cNvPr id="22532" name="Picture 2">
            <a:extLst>
              <a:ext uri="{FF2B5EF4-FFF2-40B4-BE49-F238E27FC236}">
                <a16:creationId xmlns:a16="http://schemas.microsoft.com/office/drawing/2014/main" id="{97AC40E0-EC88-94A9-EB6D-A8185DB2CF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238" y="541338"/>
            <a:ext cx="2265362" cy="164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>
            <a:extLst>
              <a:ext uri="{FF2B5EF4-FFF2-40B4-BE49-F238E27FC236}">
                <a16:creationId xmlns:a16="http://schemas.microsoft.com/office/drawing/2014/main" id="{C5A6AAF1-75B5-8483-2EDE-51A81BD355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Prosthodontic Rehabilitation Plan</a:t>
            </a:r>
          </a:p>
        </p:txBody>
      </p:sp>
      <p:sp>
        <p:nvSpPr>
          <p:cNvPr id="31747" name="Content Placeholder 2">
            <a:extLst>
              <a:ext uri="{FF2B5EF4-FFF2-40B4-BE49-F238E27FC236}">
                <a16:creationId xmlns:a16="http://schemas.microsoft.com/office/drawing/2014/main" id="{89E2FDD6-7262-1A2D-1AA7-4EA0B6D8E2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Describe Prosthodontic Rehabilitation Plan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>
            <a:extLst>
              <a:ext uri="{FF2B5EF4-FFF2-40B4-BE49-F238E27FC236}">
                <a16:creationId xmlns:a16="http://schemas.microsoft.com/office/drawing/2014/main" id="{DF76488D-6A46-ADD4-F840-C2CCCEF0F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Informed Consent (insert) </a:t>
            </a:r>
            <a:br>
              <a:rPr lang="en-US" altLang="en-US">
                <a:ea typeface="ＭＳ Ｐゴシック" panose="020B0600070205080204" pitchFamily="34" charset="-128"/>
              </a:rPr>
            </a:b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32771" name="Content Placeholder 2">
            <a:extLst>
              <a:ext uri="{FF2B5EF4-FFF2-40B4-BE49-F238E27FC236}">
                <a16:creationId xmlns:a16="http://schemas.microsoft.com/office/drawing/2014/main" id="{AD08C6ED-B1C5-8652-9C8D-005D37F933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400">
                <a:ea typeface="ＭＳ Ｐゴシック" panose="020B0600070205080204" pitchFamily="34" charset="-128"/>
              </a:rPr>
              <a:t>(de-identify your document)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>
            <a:extLst>
              <a:ext uri="{FF2B5EF4-FFF2-40B4-BE49-F238E27FC236}">
                <a16:creationId xmlns:a16="http://schemas.microsoft.com/office/drawing/2014/main" id="{EB0335D1-7C01-410E-EE34-9B6E7142F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Alternative Treatment Plans</a:t>
            </a:r>
          </a:p>
        </p:txBody>
      </p:sp>
      <p:sp>
        <p:nvSpPr>
          <p:cNvPr id="33795" name="Content Placeholder 2">
            <a:extLst>
              <a:ext uri="{FF2B5EF4-FFF2-40B4-BE49-F238E27FC236}">
                <a16:creationId xmlns:a16="http://schemas.microsoft.com/office/drawing/2014/main" id="{2B272211-4F9F-B850-43F5-85C0FFA100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Describe alternative treatment plans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>
            <a:extLst>
              <a:ext uri="{FF2B5EF4-FFF2-40B4-BE49-F238E27FC236}">
                <a16:creationId xmlns:a16="http://schemas.microsoft.com/office/drawing/2014/main" id="{CF1B47F3-05D0-9D8B-8C2A-6BC3F28F44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Implant Surgery</a:t>
            </a:r>
          </a:p>
        </p:txBody>
      </p:sp>
      <p:sp>
        <p:nvSpPr>
          <p:cNvPr id="34819" name="Content Placeholder 2">
            <a:extLst>
              <a:ext uri="{FF2B5EF4-FFF2-40B4-BE49-F238E27FC236}">
                <a16:creationId xmlns:a16="http://schemas.microsoft.com/office/drawing/2014/main" id="{B1B08D96-8D37-40C6-0B60-1F3359211C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Operative report of actual implant surgery.  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Details to include instrumentation, materials techniques and implant information.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>
            <a:extLst>
              <a:ext uri="{FF2B5EF4-FFF2-40B4-BE49-F238E27FC236}">
                <a16:creationId xmlns:a16="http://schemas.microsoft.com/office/drawing/2014/main" id="{535EDDC8-16C6-DDEA-AF64-F3D2A99BE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Post Surgical Radiograph</a:t>
            </a:r>
          </a:p>
        </p:txBody>
      </p:sp>
      <p:sp>
        <p:nvSpPr>
          <p:cNvPr id="35843" name="Content Placeholder 2">
            <a:extLst>
              <a:ext uri="{FF2B5EF4-FFF2-40B4-BE49-F238E27FC236}">
                <a16:creationId xmlns:a16="http://schemas.microsoft.com/office/drawing/2014/main" id="{B6041ECD-AD09-1C37-433E-654E2C27E4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4000">
                <a:ea typeface="ＭＳ Ｐゴシック" panose="020B0600070205080204" pitchFamily="34" charset="-128"/>
              </a:rPr>
              <a:t> </a:t>
            </a:r>
            <a:r>
              <a:rPr lang="en-US" altLang="en-US" sz="3200">
                <a:ea typeface="ＭＳ Ｐゴシック" panose="020B0600070205080204" pitchFamily="34" charset="-128"/>
              </a:rPr>
              <a:t>Include panoramic, periapical and /or CBCT if applicable with the date the radiograph was taken</a:t>
            </a:r>
            <a:endParaRPr lang="en-US" altLang="en-US" sz="400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>
            <a:extLst>
              <a:ext uri="{FF2B5EF4-FFF2-40B4-BE49-F238E27FC236}">
                <a16:creationId xmlns:a16="http://schemas.microsoft.com/office/drawing/2014/main" id="{6F63ADDE-A818-E22D-2907-6EB5ABAC7F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Post-Operative Care / Instructions</a:t>
            </a:r>
          </a:p>
        </p:txBody>
      </p:sp>
      <p:sp>
        <p:nvSpPr>
          <p:cNvPr id="36867" name="Content Placeholder 2">
            <a:extLst>
              <a:ext uri="{FF2B5EF4-FFF2-40B4-BE49-F238E27FC236}">
                <a16:creationId xmlns:a16="http://schemas.microsoft.com/office/drawing/2014/main" id="{090CD629-4BAC-F843-3105-8DCD6DBBD8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You may scan a copy of the form/s that you use or type a narrative with details of post-operative instructions.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>
            <a:extLst>
              <a:ext uri="{FF2B5EF4-FFF2-40B4-BE49-F238E27FC236}">
                <a16:creationId xmlns:a16="http://schemas.microsoft.com/office/drawing/2014/main" id="{C751BD3E-1A7E-5A58-3BC0-D4A2FB0BF0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Maintenance</a:t>
            </a:r>
          </a:p>
        </p:txBody>
      </p:sp>
      <p:sp>
        <p:nvSpPr>
          <p:cNvPr id="37891" name="Content Placeholder 2">
            <a:extLst>
              <a:ext uri="{FF2B5EF4-FFF2-40B4-BE49-F238E27FC236}">
                <a16:creationId xmlns:a16="http://schemas.microsoft.com/office/drawing/2014/main" id="{E17505CC-3FCE-5E6D-488E-89E7DBADB4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Describe your maintenance protocol for this patient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List this patients maintenance history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>
            <a:extLst>
              <a:ext uri="{FF2B5EF4-FFF2-40B4-BE49-F238E27FC236}">
                <a16:creationId xmlns:a16="http://schemas.microsoft.com/office/drawing/2014/main" id="{0C71E25A-8D5F-9358-8D24-E1A2B35479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Prosthetic Restoration</a:t>
            </a:r>
          </a:p>
        </p:txBody>
      </p:sp>
      <p:sp>
        <p:nvSpPr>
          <p:cNvPr id="38915" name="Content Placeholder 2">
            <a:extLst>
              <a:ext uri="{FF2B5EF4-FFF2-40B4-BE49-F238E27FC236}">
                <a16:creationId xmlns:a16="http://schemas.microsoft.com/office/drawing/2014/main" id="{D6232C3E-FC82-C5CF-4918-8547BD73B3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Describe the type of implant restoration placed for this patient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>
            <a:extLst>
              <a:ext uri="{FF2B5EF4-FFF2-40B4-BE49-F238E27FC236}">
                <a16:creationId xmlns:a16="http://schemas.microsoft.com/office/drawing/2014/main" id="{68A706B1-C316-F46E-583F-502102695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Immediate post prosthetic placement radiograph</a:t>
            </a:r>
          </a:p>
        </p:txBody>
      </p:sp>
      <p:sp>
        <p:nvSpPr>
          <p:cNvPr id="39939" name="Content Placeholder 2">
            <a:extLst>
              <a:ext uri="{FF2B5EF4-FFF2-40B4-BE49-F238E27FC236}">
                <a16:creationId xmlns:a16="http://schemas.microsoft.com/office/drawing/2014/main" id="{614A1FBA-54F3-DA8E-1D43-30DCAB2AC8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>
                <a:ea typeface="ＭＳ Ｐゴシック" panose="020B0600070205080204" pitchFamily="34" charset="-128"/>
              </a:rPr>
              <a:t>Include panoramic, periapical and/or CBCT if applicable with the date the radiograph was taken.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>
            <a:extLst>
              <a:ext uri="{FF2B5EF4-FFF2-40B4-BE49-F238E27FC236}">
                <a16:creationId xmlns:a16="http://schemas.microsoft.com/office/drawing/2014/main" id="{84165C9B-FC6B-16A6-1C09-19B83010C5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Occlusal view of maxillary arch photograph (date your photo)</a:t>
            </a:r>
          </a:p>
        </p:txBody>
      </p:sp>
      <p:sp>
        <p:nvSpPr>
          <p:cNvPr id="40963" name="Content Placeholder 2">
            <a:extLst>
              <a:ext uri="{FF2B5EF4-FFF2-40B4-BE49-F238E27FC236}">
                <a16:creationId xmlns:a16="http://schemas.microsoft.com/office/drawing/2014/main" id="{6F70CE62-E868-E7AF-9BAF-874BEB49C9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:a16="http://schemas.microsoft.com/office/drawing/2014/main" id="{6F5A97D3-EE0E-A9FC-C96A-6C503CF005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8475" y="484188"/>
            <a:ext cx="7556500" cy="5260975"/>
          </a:xfrm>
        </p:spPr>
        <p:txBody>
          <a:bodyPr/>
          <a:lstStyle/>
          <a:p>
            <a:br>
              <a:rPr lang="en-US" altLang="en-US" dirty="0">
                <a:ea typeface="ＭＳ Ｐゴシック" panose="020B0600070205080204" pitchFamily="34" charset="-128"/>
              </a:rPr>
            </a:br>
            <a:br>
              <a:rPr lang="en-US" altLang="en-US" dirty="0">
                <a:ea typeface="ＭＳ Ｐゴシック" panose="020B0600070205080204" pitchFamily="34" charset="-128"/>
              </a:rPr>
            </a:br>
            <a:br>
              <a:rPr lang="en-US" altLang="en-US" dirty="0">
                <a:ea typeface="ＭＳ Ｐゴシック" panose="020B0600070205080204" pitchFamily="34" charset="-128"/>
              </a:rPr>
            </a:br>
            <a:r>
              <a:rPr lang="en-US" altLang="en-US" dirty="0">
                <a:ea typeface="ＭＳ Ｐゴシック" panose="020B0600070205080204" pitchFamily="34" charset="-128"/>
              </a:rPr>
              <a:t>Candidate #</a:t>
            </a:r>
            <a:br>
              <a:rPr lang="en-US" altLang="en-US" dirty="0">
                <a:ea typeface="ＭＳ Ｐゴシック" panose="020B0600070205080204" pitchFamily="34" charset="-128"/>
              </a:rPr>
            </a:br>
            <a:br>
              <a:rPr lang="en-US" altLang="en-US" dirty="0">
                <a:ea typeface="ＭＳ Ｐゴシック" panose="020B0600070205080204" pitchFamily="34" charset="-128"/>
              </a:rPr>
            </a:br>
            <a:br>
              <a:rPr lang="en-US" altLang="en-US" dirty="0">
                <a:ea typeface="ＭＳ Ｐゴシック" panose="020B0600070205080204" pitchFamily="34" charset="-128"/>
              </a:rPr>
            </a:br>
            <a:r>
              <a:rPr lang="en-US" altLang="en-US" dirty="0">
                <a:ea typeface="ＭＳ Ｐゴシック" panose="020B0600070205080204" pitchFamily="34" charset="-128"/>
              </a:rPr>
              <a:t>Case # and Patient initials: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>
            <a:extLst>
              <a:ext uri="{FF2B5EF4-FFF2-40B4-BE49-F238E27FC236}">
                <a16:creationId xmlns:a16="http://schemas.microsoft.com/office/drawing/2014/main" id="{2FE35C7F-B38F-DDFB-2ACA-766EE719BC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Occlusal view of mandibular arch photograph (date your photo)</a:t>
            </a:r>
          </a:p>
        </p:txBody>
      </p:sp>
      <p:sp>
        <p:nvSpPr>
          <p:cNvPr id="41987" name="Content Placeholder 2">
            <a:extLst>
              <a:ext uri="{FF2B5EF4-FFF2-40B4-BE49-F238E27FC236}">
                <a16:creationId xmlns:a16="http://schemas.microsoft.com/office/drawing/2014/main" id="{71091B61-767E-FDD6-183C-C8645840C2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>
            <a:extLst>
              <a:ext uri="{FF2B5EF4-FFF2-40B4-BE49-F238E27FC236}">
                <a16:creationId xmlns:a16="http://schemas.microsoft.com/office/drawing/2014/main" id="{B6F2E41B-8544-C2A3-FC3F-D03C5F3C93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Frontal view in maximum intercuspation position photograph (date your photo)</a:t>
            </a:r>
          </a:p>
        </p:txBody>
      </p:sp>
      <p:sp>
        <p:nvSpPr>
          <p:cNvPr id="43011" name="Content Placeholder 2">
            <a:extLst>
              <a:ext uri="{FF2B5EF4-FFF2-40B4-BE49-F238E27FC236}">
                <a16:creationId xmlns:a16="http://schemas.microsoft.com/office/drawing/2014/main" id="{2783E5FD-7053-26D1-A5FC-F2529823AD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>
            <a:extLst>
              <a:ext uri="{FF2B5EF4-FFF2-40B4-BE49-F238E27FC236}">
                <a16:creationId xmlns:a16="http://schemas.microsoft.com/office/drawing/2014/main" id="{B6A89F43-ABA8-9A41-09DB-48DBD45FF8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Left side photograph MIP</a:t>
            </a:r>
            <a:br>
              <a:rPr lang="en-US" altLang="en-US">
                <a:ea typeface="ＭＳ Ｐゴシック" panose="020B0600070205080204" pitchFamily="34" charset="-128"/>
              </a:rPr>
            </a:br>
            <a:r>
              <a:rPr lang="en-US" altLang="en-US">
                <a:ea typeface="ＭＳ Ｐゴシック" panose="020B0600070205080204" pitchFamily="34" charset="-128"/>
              </a:rPr>
              <a:t>(date your photo)</a:t>
            </a:r>
          </a:p>
        </p:txBody>
      </p:sp>
      <p:sp>
        <p:nvSpPr>
          <p:cNvPr id="44035" name="Content Placeholder 2">
            <a:extLst>
              <a:ext uri="{FF2B5EF4-FFF2-40B4-BE49-F238E27FC236}">
                <a16:creationId xmlns:a16="http://schemas.microsoft.com/office/drawing/2014/main" id="{41227B22-4D9F-3F3A-5249-09B1459031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>
            <a:extLst>
              <a:ext uri="{FF2B5EF4-FFF2-40B4-BE49-F238E27FC236}">
                <a16:creationId xmlns:a16="http://schemas.microsoft.com/office/drawing/2014/main" id="{D6CD5B2E-862B-7A3F-DBB8-77E80ABFFD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Right side photograph MIP </a:t>
            </a:r>
            <a:br>
              <a:rPr lang="en-US" altLang="en-US">
                <a:ea typeface="ＭＳ Ｐゴシック" panose="020B0600070205080204" pitchFamily="34" charset="-128"/>
              </a:rPr>
            </a:br>
            <a:r>
              <a:rPr lang="en-US" altLang="en-US">
                <a:ea typeface="ＭＳ Ｐゴシック" panose="020B0600070205080204" pitchFamily="34" charset="-128"/>
              </a:rPr>
              <a:t>(date your photo)</a:t>
            </a:r>
          </a:p>
        </p:txBody>
      </p:sp>
      <p:sp>
        <p:nvSpPr>
          <p:cNvPr id="45059" name="Content Placeholder 2">
            <a:extLst>
              <a:ext uri="{FF2B5EF4-FFF2-40B4-BE49-F238E27FC236}">
                <a16:creationId xmlns:a16="http://schemas.microsoft.com/office/drawing/2014/main" id="{28CFAF64-12B9-09EB-EBBF-33B55F1539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>
            <a:extLst>
              <a:ext uri="{FF2B5EF4-FFF2-40B4-BE49-F238E27FC236}">
                <a16:creationId xmlns:a16="http://schemas.microsoft.com/office/drawing/2014/main" id="{ED58E21C-7972-B0CA-C610-476FC1C4E0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For cases that involve implant supported/retained prostheses</a:t>
            </a:r>
          </a:p>
        </p:txBody>
      </p:sp>
      <p:sp>
        <p:nvSpPr>
          <p:cNvPr id="46083" name="Content Placeholder 2">
            <a:extLst>
              <a:ext uri="{FF2B5EF4-FFF2-40B4-BE49-F238E27FC236}">
                <a16:creationId xmlns:a16="http://schemas.microsoft.com/office/drawing/2014/main" id="{03C4A01C-4C13-93B0-6B80-07FF3D056F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Insert photographic views of all implant attachment mechanisms (intra-oral)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Photographic views of tissue surface areas of the removable prostheses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(add slides if necessary)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>
            <a:extLst>
              <a:ext uri="{FF2B5EF4-FFF2-40B4-BE49-F238E27FC236}">
                <a16:creationId xmlns:a16="http://schemas.microsoft.com/office/drawing/2014/main" id="{F09943E0-B9FE-6FCB-E383-E5EC2D213B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One year post prosthetic placement radiograph with date  </a:t>
            </a:r>
          </a:p>
        </p:txBody>
      </p:sp>
      <p:sp>
        <p:nvSpPr>
          <p:cNvPr id="47107" name="Content Placeholder 2">
            <a:extLst>
              <a:ext uri="{FF2B5EF4-FFF2-40B4-BE49-F238E27FC236}">
                <a16:creationId xmlns:a16="http://schemas.microsoft.com/office/drawing/2014/main" id="{3EA46308-0E6C-4FD6-FF88-F335E178CE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Include panoramic, periapical and/or CBCT if applicable with the date the radiograph was taken.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>
            <a:extLst>
              <a:ext uri="{FF2B5EF4-FFF2-40B4-BE49-F238E27FC236}">
                <a16:creationId xmlns:a16="http://schemas.microsoft.com/office/drawing/2014/main" id="{4D1FFBFB-D3F8-027E-E1B3-E27C4E6B9C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Revision (if necessary)</a:t>
            </a:r>
          </a:p>
        </p:txBody>
      </p:sp>
      <p:sp>
        <p:nvSpPr>
          <p:cNvPr id="48131" name="Content Placeholder 2">
            <a:extLst>
              <a:ext uri="{FF2B5EF4-FFF2-40B4-BE49-F238E27FC236}">
                <a16:creationId xmlns:a16="http://schemas.microsoft.com/office/drawing/2014/main" id="{487E5681-138C-ACFC-328D-865A88A31F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If you provide information on a revision, provide a detailed explanation and other documentation that is necessary to evaluate the case.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>
            <a:extLst>
              <a:ext uri="{FF2B5EF4-FFF2-40B4-BE49-F238E27FC236}">
                <a16:creationId xmlns:a16="http://schemas.microsoft.com/office/drawing/2014/main" id="{2B5DF1BF-E29E-45E9-9D26-FCE62E6AEB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49155" name="Content Placeholder 2">
            <a:extLst>
              <a:ext uri="{FF2B5EF4-FFF2-40B4-BE49-F238E27FC236}">
                <a16:creationId xmlns:a16="http://schemas.microsoft.com/office/drawing/2014/main" id="{A02017AA-C5FD-C530-5B9B-1FAD549FBF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>
            <a:extLst>
              <a:ext uri="{FF2B5EF4-FFF2-40B4-BE49-F238E27FC236}">
                <a16:creationId xmlns:a16="http://schemas.microsoft.com/office/drawing/2014/main" id="{3EE32F30-CE44-6E62-F28A-4901CAF290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Case # 3</a:t>
            </a:r>
          </a:p>
        </p:txBody>
      </p:sp>
      <p:sp>
        <p:nvSpPr>
          <p:cNvPr id="24579" name="Content Placeholder 2">
            <a:extLst>
              <a:ext uri="{FF2B5EF4-FFF2-40B4-BE49-F238E27FC236}">
                <a16:creationId xmlns:a16="http://schemas.microsoft.com/office/drawing/2014/main" id="{073488B2-6157-4011-6E0F-154B4CE1F5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>
                <a:ea typeface="ＭＳ Ｐゴシック" panose="020B0600070205080204" pitchFamily="34" charset="-128"/>
              </a:rPr>
              <a:t>Anterior maxilla with one or more root form implants and its restoration. </a:t>
            </a:r>
          </a:p>
        </p:txBody>
      </p:sp>
      <p:sp>
        <p:nvSpPr>
          <p:cNvPr id="24580" name="TextBox 3">
            <a:extLst>
              <a:ext uri="{FF2B5EF4-FFF2-40B4-BE49-F238E27FC236}">
                <a16:creationId xmlns:a16="http://schemas.microsoft.com/office/drawing/2014/main" id="{E42DD7D5-D477-547F-6877-E5AE633FE9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600" y="328613"/>
            <a:ext cx="446088" cy="573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2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ts val="600"/>
              </a:spcBef>
              <a:buClr>
                <a:srgbClr val="B870B8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2pPr>
            <a:lvl3pPr marL="685800" indent="-228600">
              <a:spcBef>
                <a:spcPts val="6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3pPr>
            <a:lvl4pPr marL="914400" indent="-228600">
              <a:spcBef>
                <a:spcPts val="600"/>
              </a:spcBef>
              <a:buClr>
                <a:srgbClr val="B870B8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4pPr>
            <a:lvl5pPr marL="1143000" indent="-228600">
              <a:spcBef>
                <a:spcPts val="6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5pPr>
            <a:lvl6pPr marL="1600200" indent="-228600" defTabSz="4572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6pPr>
            <a:lvl7pPr marL="2057400" indent="-228600" defTabSz="4572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7pPr>
            <a:lvl8pPr marL="2514600" indent="-228600" defTabSz="4572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8pPr>
            <a:lvl9pPr marL="2971800" indent="-228600" defTabSz="4572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94CB835D-ABD8-9AD5-655A-16742DD038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Medical History</a:t>
            </a:r>
          </a:p>
        </p:txBody>
      </p:sp>
      <p:sp>
        <p:nvSpPr>
          <p:cNvPr id="25603" name="Content Placeholder 2">
            <a:extLst>
              <a:ext uri="{FF2B5EF4-FFF2-40B4-BE49-F238E27FC236}">
                <a16:creationId xmlns:a16="http://schemas.microsoft.com/office/drawing/2014/main" id="{5D4842D1-EC14-B750-827A-1095BC5006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Write a narrative to provide a detailed medical history of the patient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>
            <a:extLst>
              <a:ext uri="{FF2B5EF4-FFF2-40B4-BE49-F238E27FC236}">
                <a16:creationId xmlns:a16="http://schemas.microsoft.com/office/drawing/2014/main" id="{0F8B080E-77FE-0704-7997-19F654412E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Patient Examination</a:t>
            </a:r>
          </a:p>
        </p:txBody>
      </p:sp>
      <p:sp>
        <p:nvSpPr>
          <p:cNvPr id="26627" name="Content Placeholder 2">
            <a:extLst>
              <a:ext uri="{FF2B5EF4-FFF2-40B4-BE49-F238E27FC236}">
                <a16:creationId xmlns:a16="http://schemas.microsoft.com/office/drawing/2014/main" id="{AEC73E55-1CA3-E70D-DFCA-877286798F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475" y="1460500"/>
            <a:ext cx="7556500" cy="5118100"/>
          </a:xfrm>
        </p:spPr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Describe the chief complaint and patients medical /dental histories.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Include the following: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ASA Classification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House Classification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Relevant past/and current medical history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Medications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Allergies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Missing teeth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Periodontal status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Occlusion/ Angle Classification</a:t>
            </a:r>
          </a:p>
          <a:p>
            <a:pPr lvl="1" eaLnBrk="1" hangingPunct="1"/>
            <a:endParaRPr lang="en-US" altLang="en-US">
              <a:ea typeface="ＭＳ Ｐゴシック" panose="020B0600070205080204" pitchFamily="34" charset="-128"/>
            </a:endParaRPr>
          </a:p>
          <a:p>
            <a:pPr lvl="1"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>
            <a:extLst>
              <a:ext uri="{FF2B5EF4-FFF2-40B4-BE49-F238E27FC236}">
                <a16:creationId xmlns:a16="http://schemas.microsoft.com/office/drawing/2014/main" id="{A759A93F-4671-C327-7AA8-3651CDF452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Social History</a:t>
            </a:r>
          </a:p>
        </p:txBody>
      </p:sp>
      <p:sp>
        <p:nvSpPr>
          <p:cNvPr id="27651" name="Content Placeholder 2">
            <a:extLst>
              <a:ext uri="{FF2B5EF4-FFF2-40B4-BE49-F238E27FC236}">
                <a16:creationId xmlns:a16="http://schemas.microsoft.com/office/drawing/2014/main" id="{82B6836C-352C-6E32-822E-DF6676369A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Smoking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Alcohol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Drug/substance abuse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>
            <a:extLst>
              <a:ext uri="{FF2B5EF4-FFF2-40B4-BE49-F238E27FC236}">
                <a16:creationId xmlns:a16="http://schemas.microsoft.com/office/drawing/2014/main" id="{5ECA91AF-CF4E-9BC4-E415-46D64B3C59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Pre Implant placement radiograph</a:t>
            </a:r>
          </a:p>
        </p:txBody>
      </p:sp>
      <p:sp>
        <p:nvSpPr>
          <p:cNvPr id="28675" name="Content Placeholder 2">
            <a:extLst>
              <a:ext uri="{FF2B5EF4-FFF2-40B4-BE49-F238E27FC236}">
                <a16:creationId xmlns:a16="http://schemas.microsoft.com/office/drawing/2014/main" id="{7325A500-0B6E-2499-07AA-0914072684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8363" y="1981200"/>
            <a:ext cx="7556500" cy="4144963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Include panoramic, periapical and/or CBCT if applicable with the date the radiograph was taken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981E45AD-636A-AC53-B976-40635202BA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Pre Surgical Photographs</a:t>
            </a:r>
          </a:p>
        </p:txBody>
      </p:sp>
      <p:sp>
        <p:nvSpPr>
          <p:cNvPr id="29699" name="Content Placeholder 2">
            <a:extLst>
              <a:ext uri="{FF2B5EF4-FFF2-40B4-BE49-F238E27FC236}">
                <a16:creationId xmlns:a16="http://schemas.microsoft.com/office/drawing/2014/main" id="{6734856D-536C-CAE9-7408-1AB727578D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475" y="1600200"/>
            <a:ext cx="7556500" cy="4941888"/>
          </a:xfrm>
        </p:spPr>
        <p:txBody>
          <a:bodyPr/>
          <a:lstStyle/>
          <a:p>
            <a:pPr>
              <a:defRPr/>
            </a:pPr>
            <a:r>
              <a:rPr lang="en-US" altLang="en-US" dirty="0">
                <a:ea typeface="ＭＳ Ｐゴシック" panose="020B0600070205080204" pitchFamily="34" charset="-128"/>
              </a:rPr>
              <a:t>Include the date the photograph was taken</a:t>
            </a:r>
          </a:p>
          <a:p>
            <a:pPr>
              <a:defRPr/>
            </a:pPr>
            <a:r>
              <a:rPr lang="en-US" altLang="en-US" dirty="0">
                <a:ea typeface="ＭＳ Ｐゴシック" panose="020B0600070205080204" pitchFamily="34" charset="-128"/>
              </a:rPr>
              <a:t>Views desired:	</a:t>
            </a:r>
          </a:p>
          <a:p>
            <a:pPr lvl="2">
              <a:defRPr/>
            </a:pPr>
            <a:r>
              <a:rPr lang="en-US" dirty="0"/>
              <a:t>Occlusal view of maxillary arch</a:t>
            </a:r>
            <a:endParaRPr lang="en-US" sz="1600" dirty="0"/>
          </a:p>
          <a:p>
            <a:pPr lvl="2">
              <a:defRPr/>
            </a:pPr>
            <a:r>
              <a:rPr lang="en-US" dirty="0"/>
              <a:t>Occlusal view of mandibular arch</a:t>
            </a:r>
            <a:endParaRPr lang="en-US" sz="1600" dirty="0"/>
          </a:p>
          <a:p>
            <a:pPr lvl="2">
              <a:defRPr/>
            </a:pPr>
            <a:r>
              <a:rPr lang="en-US" dirty="0"/>
              <a:t>Frontal view in Maximum </a:t>
            </a:r>
            <a:r>
              <a:rPr lang="en-US" dirty="0" err="1"/>
              <a:t>Intercuspation</a:t>
            </a:r>
            <a:r>
              <a:rPr lang="en-US" dirty="0"/>
              <a:t> Position (MIP)</a:t>
            </a:r>
            <a:endParaRPr lang="en-US" sz="1600" dirty="0"/>
          </a:p>
          <a:p>
            <a:pPr lvl="2">
              <a:defRPr/>
            </a:pPr>
            <a:r>
              <a:rPr lang="en-US" dirty="0"/>
              <a:t>Left side in MIP</a:t>
            </a:r>
            <a:endParaRPr lang="en-US" sz="1600" dirty="0"/>
          </a:p>
          <a:p>
            <a:pPr lvl="2">
              <a:defRPr/>
            </a:pPr>
            <a:r>
              <a:rPr lang="en-US" dirty="0"/>
              <a:t>Right side in MIP</a:t>
            </a:r>
            <a:endParaRPr lang="en-US" sz="1600" dirty="0"/>
          </a:p>
          <a:p>
            <a:pPr lvl="1">
              <a:defRPr/>
            </a:pPr>
            <a:endParaRPr lang="en-US" altLang="en-US" dirty="0">
              <a:ea typeface="ＭＳ Ｐゴシック" panose="020B0600070205080204" pitchFamily="34" charset="-128"/>
            </a:endParaRPr>
          </a:p>
          <a:p>
            <a:pPr marL="228600" lvl="1" indent="0">
              <a:buFont typeface="Wingdings" panose="05000000000000000000" pitchFamily="2" charset="2"/>
              <a:buNone/>
              <a:defRPr/>
            </a:pPr>
            <a:r>
              <a:rPr lang="en-US" b="1" i="1" dirty="0"/>
              <a:t>Pre op photographs are optional. However, the more complete your case documentation is the easier it is for examiners to evaluate your case.</a:t>
            </a:r>
            <a:endParaRPr lang="en-US" altLang="en-US" b="1" i="1" dirty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>
            <a:extLst>
              <a:ext uri="{FF2B5EF4-FFF2-40B4-BE49-F238E27FC236}">
                <a16:creationId xmlns:a16="http://schemas.microsoft.com/office/drawing/2014/main" id="{641B9499-BA87-9C8B-1A5B-670070879B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Treatment Planning/ Goals</a:t>
            </a:r>
          </a:p>
        </p:txBody>
      </p:sp>
      <p:sp>
        <p:nvSpPr>
          <p:cNvPr id="30723" name="Content Placeholder 2">
            <a:extLst>
              <a:ext uri="{FF2B5EF4-FFF2-40B4-BE49-F238E27FC236}">
                <a16:creationId xmlns:a16="http://schemas.microsoft.com/office/drawing/2014/main" id="{77BE8BF7-3318-6F8B-9D6D-65379E93EB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Surgical Plan/ Goals- provide details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dvantage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Advantage">
      <a:majorFont>
        <a:latin typeface="Rockwell"/>
        <a:ea typeface=""/>
        <a:cs typeface=""/>
        <a:font script="Jpan" typeface="ＭＳ ゴシック"/>
      </a:majorFont>
      <a:minorFont>
        <a:latin typeface="Rockwell"/>
        <a:ea typeface=""/>
        <a:cs typeface=""/>
        <a:font script="Jpan" typeface="ＭＳ ゴシック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Advantage.thmx</Template>
  <TotalTime>505</TotalTime>
  <Words>486</Words>
  <Application>Microsoft Office PowerPoint</Application>
  <PresentationFormat>On-screen Show (4:3)</PresentationFormat>
  <Paragraphs>72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ＭＳ Ｐゴシック</vt:lpstr>
      <vt:lpstr>Arial</vt:lpstr>
      <vt:lpstr>Rockwell</vt:lpstr>
      <vt:lpstr>Times New Roman</vt:lpstr>
      <vt:lpstr>Wingdings</vt:lpstr>
      <vt:lpstr>Advantage</vt:lpstr>
      <vt:lpstr>    </vt:lpstr>
      <vt:lpstr>   Candidate #   Case # and Patient initials:</vt:lpstr>
      <vt:lpstr>Case # 3</vt:lpstr>
      <vt:lpstr>Medical History</vt:lpstr>
      <vt:lpstr>Patient Examination</vt:lpstr>
      <vt:lpstr>Social History</vt:lpstr>
      <vt:lpstr>Pre Implant placement radiograph</vt:lpstr>
      <vt:lpstr>Pre Surgical Photographs</vt:lpstr>
      <vt:lpstr>Treatment Planning/ Goals</vt:lpstr>
      <vt:lpstr>Prosthodontic Rehabilitation Plan</vt:lpstr>
      <vt:lpstr>Informed Consent (insert)  </vt:lpstr>
      <vt:lpstr>Alternative Treatment Plans</vt:lpstr>
      <vt:lpstr>Implant Surgery</vt:lpstr>
      <vt:lpstr>Post Surgical Radiograph</vt:lpstr>
      <vt:lpstr>Post-Operative Care / Instructions</vt:lpstr>
      <vt:lpstr>Maintenance</vt:lpstr>
      <vt:lpstr>Prosthetic Restoration</vt:lpstr>
      <vt:lpstr>Immediate post prosthetic placement radiograph</vt:lpstr>
      <vt:lpstr>Occlusal view of maxillary arch photograph (date your photo)</vt:lpstr>
      <vt:lpstr>Occlusal view of mandibular arch photograph (date your photo)</vt:lpstr>
      <vt:lpstr>Frontal view in maximum intercuspation position photograph (date your photo)</vt:lpstr>
      <vt:lpstr>Left side photograph MIP (date your photo)</vt:lpstr>
      <vt:lpstr>Right side photograph MIP  (date your photo)</vt:lpstr>
      <vt:lpstr>For cases that involve implant supported/retained prostheses</vt:lpstr>
      <vt:lpstr>One year post prosthetic placement radiograph with date  </vt:lpstr>
      <vt:lpstr>Revision (if necessary)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ABOI/ID Part II Case Presentation – Template</dc:title>
  <dc:creator>Kathleen Huttner</dc:creator>
  <cp:lastModifiedBy>Jenna Tucker</cp:lastModifiedBy>
  <cp:revision>36</cp:revision>
  <dcterms:created xsi:type="dcterms:W3CDTF">2011-01-07T16:33:43Z</dcterms:created>
  <dcterms:modified xsi:type="dcterms:W3CDTF">2024-07-11T20:24:16Z</dcterms:modified>
</cp:coreProperties>
</file>