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7" r:id="rId2"/>
    <p:sldId id="285" r:id="rId3"/>
    <p:sldId id="258" r:id="rId4"/>
    <p:sldId id="260" r:id="rId5"/>
    <p:sldId id="264" r:id="rId6"/>
    <p:sldId id="263" r:id="rId7"/>
    <p:sldId id="28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7" r:id="rId21"/>
    <p:sldId id="278" r:id="rId22"/>
    <p:sldId id="279" r:id="rId23"/>
    <p:sldId id="280" r:id="rId24"/>
    <p:sldId id="281" r:id="rId25"/>
    <p:sldId id="282" r:id="rId26"/>
  </p:sldIdLst>
  <p:sldSz cx="9144000" cy="6858000" type="screen4x3"/>
  <p:notesSz cx="6858000" cy="9144000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0" autoAdjust="0"/>
    <p:restoredTop sz="94660"/>
  </p:normalViewPr>
  <p:slideViewPr>
    <p:cSldViewPr snapToGrid="0" snapToObjects="1">
      <p:cViewPr varScale="1">
        <p:scale>
          <a:sx n="104" d="100"/>
          <a:sy n="104" d="100"/>
        </p:scale>
        <p:origin x="156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0E35C78A-7DDC-3BB0-DFD2-6477AC212F0E}"/>
              </a:ext>
            </a:extLst>
          </p:cNvPr>
          <p:cNvSpPr/>
          <p:nvPr/>
        </p:nvSpPr>
        <p:spPr>
          <a:xfrm>
            <a:off x="282575" y="228600"/>
            <a:ext cx="4235450" cy="41878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872EF2E-F315-52F0-1B6C-8640A6908F76}"/>
              </a:ext>
            </a:extLst>
          </p:cNvPr>
          <p:cNvSpPr/>
          <p:nvPr/>
        </p:nvSpPr>
        <p:spPr>
          <a:xfrm>
            <a:off x="6802438" y="228600"/>
            <a:ext cx="2057400" cy="203835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90737F6-F509-1FD9-ACE9-E34C45D0C7CC}"/>
              </a:ext>
            </a:extLst>
          </p:cNvPr>
          <p:cNvSpPr/>
          <p:nvPr/>
        </p:nvSpPr>
        <p:spPr>
          <a:xfrm>
            <a:off x="4624388" y="2378075"/>
            <a:ext cx="2057400" cy="203835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0131C71-86F4-C608-C932-84BC2E680F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5450" y="174625"/>
            <a:ext cx="412750" cy="83185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5400" b="1">
                <a:solidFill>
                  <a:srgbClr val="B870B8"/>
                </a:solidFill>
                <a:latin typeface="Rockwell" pitchFamily="1" charset="0"/>
              </a:rPr>
              <a:t>+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220888DE-5397-C9BD-83C3-D15345819B0E}"/>
              </a:ext>
            </a:extLst>
          </p:cNvPr>
          <p:cNvSpPr/>
          <p:nvPr/>
        </p:nvSpPr>
        <p:spPr>
          <a:xfrm>
            <a:off x="4624388" y="228600"/>
            <a:ext cx="2057400" cy="203835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CDF320F4-9BC2-0952-9064-DC9F78E011D0}"/>
              </a:ext>
            </a:extLst>
          </p:cNvPr>
          <p:cNvSpPr/>
          <p:nvPr/>
        </p:nvSpPr>
        <p:spPr>
          <a:xfrm>
            <a:off x="6802438" y="2378075"/>
            <a:ext cx="2057400" cy="203835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800600" y="4624668"/>
            <a:ext cx="4038600" cy="933450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00600" y="5562599"/>
            <a:ext cx="4038600" cy="748553"/>
          </a:xfrm>
        </p:spPr>
        <p:txBody>
          <a:bodyPr>
            <a:normAutofit/>
          </a:bodyPr>
          <a:lstStyle>
            <a:lvl1pPr marL="0" indent="0" algn="l">
              <a:spcBef>
                <a:spcPts val="300"/>
              </a:spcBef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FB9FDB5A-4EC1-3D39-AB68-4358659C1D0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800600" y="6426200"/>
            <a:ext cx="1231900" cy="365125"/>
          </a:xfrm>
        </p:spPr>
        <p:txBody>
          <a:bodyPr/>
          <a:lstStyle>
            <a:lvl1pPr algn="l">
              <a:defRPr/>
            </a:lvl1pPr>
          </a:lstStyle>
          <a:p>
            <a:pPr>
              <a:defRPr/>
            </a:pPr>
            <a:fld id="{F1C2CC14-3E91-41CB-8F87-D951E7361194}" type="datetime1">
              <a:rPr lang="en-US" altLang="en-US"/>
              <a:pPr>
                <a:defRPr/>
              </a:pPr>
              <a:t>7/7/2025</a:t>
            </a:fld>
            <a:endParaRPr lang="en-US" altLang="en-US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2DE56E15-364E-4C02-34AC-A718E004CE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311900" y="6426200"/>
            <a:ext cx="2616200" cy="365125"/>
          </a:xfrm>
        </p:spPr>
        <p:txBody>
          <a:bodyPr/>
          <a:lstStyle>
            <a:lvl1pPr algn="r"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14227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A169B159-0FED-ADF4-2449-EFC87EF8AF10}"/>
              </a:ext>
            </a:extLst>
          </p:cNvPr>
          <p:cNvSpPr/>
          <p:nvPr/>
        </p:nvSpPr>
        <p:spPr>
          <a:xfrm>
            <a:off x="8166100" y="282575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68B0CFF-1A8A-CD7A-81B7-1B2C66972F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3838" y="228600"/>
            <a:ext cx="260350" cy="554038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3600" b="1">
                <a:solidFill>
                  <a:srgbClr val="B870B8"/>
                </a:solidFill>
                <a:latin typeface="Rockwell" pitchFamily="1" charset="0"/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12" name="Content Placeholder 2"/>
          <p:cNvSpPr>
            <a:spLocks noGrp="1"/>
          </p:cNvSpPr>
          <p:nvPr>
            <p:ph sz="half" idx="17"/>
          </p:nvPr>
        </p:nvSpPr>
        <p:spPr>
          <a:xfrm>
            <a:off x="502920" y="1985963"/>
            <a:ext cx="3657413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14" name="Content Placeholder 2"/>
          <p:cNvSpPr>
            <a:spLocks noGrp="1"/>
          </p:cNvSpPr>
          <p:nvPr>
            <p:ph sz="half" idx="18"/>
          </p:nvPr>
        </p:nvSpPr>
        <p:spPr>
          <a:xfrm>
            <a:off x="502920" y="4164965"/>
            <a:ext cx="3657413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15" name="Content Placeholder 2"/>
          <p:cNvSpPr>
            <a:spLocks noGrp="1"/>
          </p:cNvSpPr>
          <p:nvPr>
            <p:ph sz="half" idx="1"/>
          </p:nvPr>
        </p:nvSpPr>
        <p:spPr>
          <a:xfrm>
            <a:off x="4410075" y="1985963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16" name="Content Placeholder 2"/>
          <p:cNvSpPr>
            <a:spLocks noGrp="1"/>
          </p:cNvSpPr>
          <p:nvPr>
            <p:ph sz="half" idx="16"/>
          </p:nvPr>
        </p:nvSpPr>
        <p:spPr>
          <a:xfrm>
            <a:off x="4410075" y="4169664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1D52A96-7829-E78A-A0C3-CF8D10A3289F}"/>
              </a:ext>
            </a:extLst>
          </p:cNvPr>
          <p:cNvSpPr>
            <a:spLocks noGrp="1"/>
          </p:cNvSpPr>
          <p:nvPr>
            <p:ph type="dt" sz="half" idx="19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C913AA-31BD-4CA1-8AA7-84ABBBDF4B08}" type="datetime1">
              <a:rPr lang="en-US" altLang="en-US"/>
              <a:pPr>
                <a:defRPr/>
              </a:pPr>
              <a:t>7/7/2025</a:t>
            </a:fld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E1411DF-76DA-3EF2-D92A-A1008DFF74C8}"/>
              </a:ext>
            </a:extLst>
          </p:cNvPr>
          <p:cNvSpPr>
            <a:spLocks noGrp="1"/>
          </p:cNvSpPr>
          <p:nvPr>
            <p:ph type="ftr" sz="quarter" idx="2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5F9BF66-EBE0-F876-109E-81812CE1CA7D}"/>
              </a:ext>
            </a:extLst>
          </p:cNvPr>
          <p:cNvSpPr>
            <a:spLocks noGrp="1"/>
          </p:cNvSpPr>
          <p:nvPr>
            <p:ph type="sldNum" sz="quarter" idx="2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993710-4443-481B-8274-E0CB2E28637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228091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713D8BA6-0FE0-17AE-D2ED-89EEF20813A3}"/>
              </a:ext>
            </a:extLst>
          </p:cNvPr>
          <p:cNvSpPr/>
          <p:nvPr/>
        </p:nvSpPr>
        <p:spPr>
          <a:xfrm>
            <a:off x="8166100" y="282575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E267E1F-8B83-3252-F97E-BFF55FCB52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3838" y="228600"/>
            <a:ext cx="260350" cy="554038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3600" b="1">
                <a:solidFill>
                  <a:srgbClr val="B870B8"/>
                </a:solidFill>
                <a:latin typeface="Rockwell" pitchFamily="1" charset="0"/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5" name="Date Placeholder 2">
            <a:extLst>
              <a:ext uri="{FF2B5EF4-FFF2-40B4-BE49-F238E27FC236}">
                <a16:creationId xmlns:a16="http://schemas.microsoft.com/office/drawing/2014/main" id="{16E4689A-AE73-F4B8-E286-D57F5DF3A3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8D11D0-B2AF-4471-9618-2F40D42C2A66}" type="datetime1">
              <a:rPr lang="en-US" altLang="en-US"/>
              <a:pPr>
                <a:defRPr/>
              </a:pPr>
              <a:t>7/7/2025</a:t>
            </a:fld>
            <a:endParaRPr lang="en-US" altLang="en-US"/>
          </a:p>
        </p:txBody>
      </p:sp>
      <p:sp>
        <p:nvSpPr>
          <p:cNvPr id="6" name="Footer Placeholder 3">
            <a:extLst>
              <a:ext uri="{FF2B5EF4-FFF2-40B4-BE49-F238E27FC236}">
                <a16:creationId xmlns:a16="http://schemas.microsoft.com/office/drawing/2014/main" id="{DFD0524B-5ADB-DC31-7989-50DB6FBC86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4">
            <a:extLst>
              <a:ext uri="{FF2B5EF4-FFF2-40B4-BE49-F238E27FC236}">
                <a16:creationId xmlns:a16="http://schemas.microsoft.com/office/drawing/2014/main" id="{569333AA-3B96-0A72-CFEF-C67E0ABCC2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D33022-BDE2-4DAD-91CA-AB8A243A572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9429757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602C1C40-4C3A-4291-F345-5A35F9AC9C2D}"/>
              </a:ext>
            </a:extLst>
          </p:cNvPr>
          <p:cNvSpPr/>
          <p:nvPr/>
        </p:nvSpPr>
        <p:spPr>
          <a:xfrm>
            <a:off x="8166100" y="282575"/>
            <a:ext cx="685800" cy="3016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3" name="Date Placeholder 1">
            <a:extLst>
              <a:ext uri="{FF2B5EF4-FFF2-40B4-BE49-F238E27FC236}">
                <a16:creationId xmlns:a16="http://schemas.microsoft.com/office/drawing/2014/main" id="{1CF3ABB2-9EB8-F14E-E0E5-0746E482C0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8E86F2-E090-441F-B71E-C903BF6088E6}" type="datetime1">
              <a:rPr lang="en-US" altLang="en-US"/>
              <a:pPr>
                <a:defRPr/>
              </a:pPr>
              <a:t>7/7/2025</a:t>
            </a:fld>
            <a:endParaRPr lang="en-US" altLang="en-US"/>
          </a:p>
        </p:txBody>
      </p:sp>
      <p:sp>
        <p:nvSpPr>
          <p:cNvPr id="4" name="Footer Placeholder 2">
            <a:extLst>
              <a:ext uri="{FF2B5EF4-FFF2-40B4-BE49-F238E27FC236}">
                <a16:creationId xmlns:a16="http://schemas.microsoft.com/office/drawing/2014/main" id="{F658DEBA-4DE7-323F-ABF2-6FF2364D95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1FAA4317-88CE-FD64-7D08-0A8EFC3BEF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C6F4AB-59AE-42DE-8153-2500704F6C7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5756274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5EF07971-9230-DD19-1CFF-D3DAFD1A59F9}"/>
              </a:ext>
            </a:extLst>
          </p:cNvPr>
          <p:cNvSpPr/>
          <p:nvPr/>
        </p:nvSpPr>
        <p:spPr>
          <a:xfrm>
            <a:off x="282575" y="228600"/>
            <a:ext cx="3451225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685E14A-224A-644A-DECF-C2D85D13A7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5450" y="174625"/>
            <a:ext cx="412750" cy="83185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5400" b="1">
                <a:solidFill>
                  <a:srgbClr val="B870B8"/>
                </a:solidFill>
                <a:latin typeface="Rockwell" pitchFamily="1" charset="0"/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0555" y="2571750"/>
            <a:ext cx="3255264" cy="1162050"/>
          </a:xfrm>
        </p:spPr>
        <p:txBody>
          <a:bodyPr anchor="b">
            <a:normAutofit/>
          </a:bodyPr>
          <a:lstStyle>
            <a:lvl1pPr algn="l">
              <a:defRPr sz="2600" b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68775" y="273050"/>
            <a:ext cx="4597399" cy="585311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93" y="3733800"/>
            <a:ext cx="3255264" cy="2392363"/>
          </a:xfrm>
        </p:spPr>
        <p:txBody>
          <a:bodyPr/>
          <a:lstStyle>
            <a:lvl1pPr marL="0" indent="0"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4">
            <a:extLst>
              <a:ext uri="{FF2B5EF4-FFF2-40B4-BE49-F238E27FC236}">
                <a16:creationId xmlns:a16="http://schemas.microsoft.com/office/drawing/2014/main" id="{59E5F590-692E-1889-95CD-4344EC73315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91400" y="6423025"/>
            <a:ext cx="15367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409CAB-F432-4FCD-9E95-31C955198AC7}" type="datetime1">
              <a:rPr lang="en-US" altLang="en-US"/>
              <a:pPr>
                <a:defRPr/>
              </a:pPr>
              <a:t>7/7/2025</a:t>
            </a:fld>
            <a:endParaRPr lang="en-US" altLang="en-US"/>
          </a:p>
        </p:txBody>
      </p:sp>
      <p:sp>
        <p:nvSpPr>
          <p:cNvPr id="8" name="Footer Placeholder 5">
            <a:extLst>
              <a:ext uri="{FF2B5EF4-FFF2-40B4-BE49-F238E27FC236}">
                <a16:creationId xmlns:a16="http://schemas.microsoft.com/office/drawing/2014/main" id="{D3BEFC2B-55EE-7025-9247-F602CF7279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859213" y="6423025"/>
            <a:ext cx="3316287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581393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E7A43446-6E9D-C6A1-80AF-09C1EF26C0AC}"/>
              </a:ext>
            </a:extLst>
          </p:cNvPr>
          <p:cNvSpPr/>
          <p:nvPr/>
        </p:nvSpPr>
        <p:spPr>
          <a:xfrm>
            <a:off x="8166100" y="282575"/>
            <a:ext cx="685800" cy="3016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46786C6-B0F8-3488-493F-D0C6760807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89388" y="3370263"/>
            <a:ext cx="220662" cy="369887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2400" b="1">
                <a:solidFill>
                  <a:srgbClr val="B870B8"/>
                </a:solidFill>
                <a:latin typeface="Rockwell" pitchFamily="1" charset="0"/>
              </a:rPr>
              <a:t>+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69404" y="3124200"/>
            <a:ext cx="3898272" cy="871538"/>
          </a:xfrm>
        </p:spPr>
        <p:txBody>
          <a:bodyPr anchor="b">
            <a:normAutofit/>
          </a:bodyPr>
          <a:lstStyle>
            <a:lvl1pPr algn="l">
              <a:defRPr sz="26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77906" y="228600"/>
            <a:ext cx="3460658" cy="6345238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169404" y="3995737"/>
            <a:ext cx="3898272" cy="214788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4">
            <a:extLst>
              <a:ext uri="{FF2B5EF4-FFF2-40B4-BE49-F238E27FC236}">
                <a16:creationId xmlns:a16="http://schemas.microsoft.com/office/drawing/2014/main" id="{083D7699-A21E-C24B-FBBF-FA4323731A8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91400" y="6423025"/>
            <a:ext cx="15367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F6CCE1-5F84-43D6-AE14-B6672D7F0C24}" type="datetime1">
              <a:rPr lang="en-US" altLang="en-US"/>
              <a:pPr>
                <a:defRPr/>
              </a:pPr>
              <a:t>7/7/2025</a:t>
            </a:fld>
            <a:endParaRPr lang="en-US" altLang="en-US"/>
          </a:p>
        </p:txBody>
      </p:sp>
      <p:sp>
        <p:nvSpPr>
          <p:cNvPr id="8" name="Footer Placeholder 5">
            <a:extLst>
              <a:ext uri="{FF2B5EF4-FFF2-40B4-BE49-F238E27FC236}">
                <a16:creationId xmlns:a16="http://schemas.microsoft.com/office/drawing/2014/main" id="{A61CB783-6F72-10A2-E716-BDBFE90056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191000" y="6423025"/>
            <a:ext cx="3005138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6">
            <a:extLst>
              <a:ext uri="{FF2B5EF4-FFF2-40B4-BE49-F238E27FC236}">
                <a16:creationId xmlns:a16="http://schemas.microsoft.com/office/drawing/2014/main" id="{ED7F4D8D-903C-FC3B-A7D9-91519D4E41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1FB610-BE49-4ACC-88B7-971187A2F29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0075707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F6430E1F-40AF-50EF-A797-86F7F1B0F9E8}"/>
              </a:ext>
            </a:extLst>
          </p:cNvPr>
          <p:cNvSpPr/>
          <p:nvPr/>
        </p:nvSpPr>
        <p:spPr>
          <a:xfrm>
            <a:off x="6802438" y="228600"/>
            <a:ext cx="2057400" cy="203835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8DEE1BC-E32C-50AD-41D0-23FBD9A99573}"/>
              </a:ext>
            </a:extLst>
          </p:cNvPr>
          <p:cNvSpPr/>
          <p:nvPr/>
        </p:nvSpPr>
        <p:spPr>
          <a:xfrm>
            <a:off x="6802438" y="2378075"/>
            <a:ext cx="2057400" cy="20383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F75D886-B07D-A2D9-5131-932E781E69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7025" y="4632325"/>
            <a:ext cx="220663" cy="369888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2400" b="1">
                <a:solidFill>
                  <a:srgbClr val="B870B8"/>
                </a:solidFill>
                <a:latin typeface="Rockwell" pitchFamily="1" charset="0"/>
              </a:rPr>
              <a:t>+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6505" y="4424082"/>
            <a:ext cx="6191157" cy="833718"/>
          </a:xfrm>
        </p:spPr>
        <p:txBody>
          <a:bodyPr anchor="b">
            <a:normAutofit/>
          </a:bodyPr>
          <a:lstStyle>
            <a:lvl1pPr algn="l">
              <a:defRPr sz="26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77905" y="228600"/>
            <a:ext cx="6378389" cy="4187952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6505" y="5257799"/>
            <a:ext cx="6191157" cy="885825"/>
          </a:xfrm>
        </p:spPr>
        <p:txBody>
          <a:bodyPr/>
          <a:lstStyle>
            <a:lvl1pPr marL="0" indent="0">
              <a:spcBef>
                <a:spcPts val="300"/>
              </a:spcBef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4">
            <a:extLst>
              <a:ext uri="{FF2B5EF4-FFF2-40B4-BE49-F238E27FC236}">
                <a16:creationId xmlns:a16="http://schemas.microsoft.com/office/drawing/2014/main" id="{86383A7D-6611-1463-6C8D-C048CCDD43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B59E77-F2C0-4496-8C80-31BEDC896E69}" type="datetime1">
              <a:rPr lang="en-US" altLang="en-US"/>
              <a:pPr>
                <a:defRPr/>
              </a:pPr>
              <a:t>7/7/2025</a:t>
            </a:fld>
            <a:endParaRPr lang="en-US" altLang="en-US"/>
          </a:p>
        </p:txBody>
      </p:sp>
      <p:sp>
        <p:nvSpPr>
          <p:cNvPr id="9" name="Footer Placeholder 5">
            <a:extLst>
              <a:ext uri="{FF2B5EF4-FFF2-40B4-BE49-F238E27FC236}">
                <a16:creationId xmlns:a16="http://schemas.microsoft.com/office/drawing/2014/main" id="{56CAFE6F-132F-14CC-9D22-D3A63E4D00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>
            <a:extLst>
              <a:ext uri="{FF2B5EF4-FFF2-40B4-BE49-F238E27FC236}">
                <a16:creationId xmlns:a16="http://schemas.microsoft.com/office/drawing/2014/main" id="{E63AA7C4-37E5-37E8-ECBF-06D4770361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9A1B17-03EE-4DE3-8298-84F615AB641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98109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EBBFA3A1-73EE-C907-A5C8-AEE09CBE0C64}"/>
              </a:ext>
            </a:extLst>
          </p:cNvPr>
          <p:cNvSpPr/>
          <p:nvPr/>
        </p:nvSpPr>
        <p:spPr>
          <a:xfrm>
            <a:off x="282575" y="228600"/>
            <a:ext cx="6386513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19883F4-76E0-E836-9BFC-98D1DE5CD8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5450" y="174625"/>
            <a:ext cx="412750" cy="83185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5400" b="1">
                <a:solidFill>
                  <a:srgbClr val="B870B8"/>
                </a:solidFill>
                <a:latin typeface="Rockwell" pitchFamily="1" charset="0"/>
              </a:rPr>
              <a:t>+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DD5B476-2809-FA15-D50A-DE0FBCAC3DCC}"/>
              </a:ext>
            </a:extLst>
          </p:cNvPr>
          <p:cNvSpPr/>
          <p:nvPr/>
        </p:nvSpPr>
        <p:spPr>
          <a:xfrm>
            <a:off x="6802438" y="228600"/>
            <a:ext cx="2057400" cy="203835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0554" y="2571750"/>
            <a:ext cx="6181611" cy="1162050"/>
          </a:xfrm>
        </p:spPr>
        <p:txBody>
          <a:bodyPr anchor="b">
            <a:normAutofit/>
          </a:bodyPr>
          <a:lstStyle>
            <a:lvl1pPr algn="l">
              <a:defRPr sz="2600" b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94" y="3733800"/>
            <a:ext cx="6179566" cy="2392363"/>
          </a:xfrm>
        </p:spPr>
        <p:txBody>
          <a:bodyPr/>
          <a:lstStyle>
            <a:lvl1pPr marL="0" indent="0"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6802438" y="2374940"/>
            <a:ext cx="2057400" cy="2039112"/>
          </a:xfrm>
        </p:spPr>
        <p:txBody>
          <a:bodyPr rtlCol="0"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en-US" noProof="0"/>
              <a:t>Click icon to add picture</a:t>
            </a:r>
            <a:endParaRPr noProof="0"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4"/>
          </p:nvPr>
        </p:nvSpPr>
        <p:spPr>
          <a:xfrm>
            <a:off x="6802438" y="4535424"/>
            <a:ext cx="2057400" cy="2039112"/>
          </a:xfrm>
        </p:spPr>
        <p:txBody>
          <a:bodyPr rtlCol="0"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en-US" noProof="0"/>
              <a:t>Click icon to add picture</a:t>
            </a:r>
            <a:endParaRPr noProof="0"/>
          </a:p>
        </p:txBody>
      </p:sp>
      <p:sp>
        <p:nvSpPr>
          <p:cNvPr id="7" name="Date Placeholder 4">
            <a:extLst>
              <a:ext uri="{FF2B5EF4-FFF2-40B4-BE49-F238E27FC236}">
                <a16:creationId xmlns:a16="http://schemas.microsoft.com/office/drawing/2014/main" id="{0A963614-AEC8-03CD-0D54-0E483DA608AA}"/>
              </a:ext>
            </a:extLst>
          </p:cNvPr>
          <p:cNvSpPr>
            <a:spLocks noGrp="1"/>
          </p:cNvSpPr>
          <p:nvPr>
            <p:ph type="dt" sz="half" idx="15"/>
          </p:nvPr>
        </p:nvSpPr>
        <p:spPr>
          <a:xfrm>
            <a:off x="5211763" y="6235700"/>
            <a:ext cx="1349375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2BA434F5-60AA-4281-AD79-DF67D5430D3D}" type="datetime1">
              <a:rPr lang="en-US" altLang="en-US"/>
              <a:pPr>
                <a:defRPr/>
              </a:pPr>
              <a:t>7/7/2025</a:t>
            </a:fld>
            <a:endParaRPr lang="en-US" altLang="en-US"/>
          </a:p>
        </p:txBody>
      </p:sp>
      <p:sp>
        <p:nvSpPr>
          <p:cNvPr id="8" name="Footer Placeholder 5">
            <a:extLst>
              <a:ext uri="{FF2B5EF4-FFF2-40B4-BE49-F238E27FC236}">
                <a16:creationId xmlns:a16="http://schemas.microsoft.com/office/drawing/2014/main" id="{4523F95E-1CA0-88A2-4A24-17B3642DAE41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>
          <a:xfrm>
            <a:off x="381000" y="6235700"/>
            <a:ext cx="46482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6">
            <a:extLst>
              <a:ext uri="{FF2B5EF4-FFF2-40B4-BE49-F238E27FC236}">
                <a16:creationId xmlns:a16="http://schemas.microsoft.com/office/drawing/2014/main" id="{A951DACB-E2B9-10C8-405A-73B2A4519E92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A11D3D-0FD4-414E-9227-BD128C10235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7332987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49B89AA9-AB86-F771-6F65-90D02A2257D6}"/>
              </a:ext>
            </a:extLst>
          </p:cNvPr>
          <p:cNvSpPr/>
          <p:nvPr/>
        </p:nvSpPr>
        <p:spPr>
          <a:xfrm>
            <a:off x="282575" y="228600"/>
            <a:ext cx="4235450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76360A9-AEED-7C8B-2141-DF5AEB0854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5450" y="174625"/>
            <a:ext cx="412750" cy="83185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5400" b="1">
                <a:solidFill>
                  <a:srgbClr val="B870B8"/>
                </a:solidFill>
                <a:latin typeface="Rockwell" pitchFamily="1" charset="0"/>
              </a:rPr>
              <a:t>+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D9885C8-0C5F-E1A4-7631-9D8DC459E868}"/>
              </a:ext>
            </a:extLst>
          </p:cNvPr>
          <p:cNvSpPr/>
          <p:nvPr/>
        </p:nvSpPr>
        <p:spPr>
          <a:xfrm>
            <a:off x="6802438" y="228600"/>
            <a:ext cx="2057400" cy="203835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43D890C-A989-9CBA-AE5E-A50DFBC8B912}"/>
              </a:ext>
            </a:extLst>
          </p:cNvPr>
          <p:cNvSpPr/>
          <p:nvPr/>
        </p:nvSpPr>
        <p:spPr>
          <a:xfrm>
            <a:off x="4624388" y="4535488"/>
            <a:ext cx="2057400" cy="203835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0554" y="2571750"/>
            <a:ext cx="4016633" cy="1162050"/>
          </a:xfrm>
        </p:spPr>
        <p:txBody>
          <a:bodyPr anchor="b">
            <a:normAutofit/>
          </a:bodyPr>
          <a:lstStyle>
            <a:lvl1pPr algn="l">
              <a:defRPr sz="2600" b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94" y="3733800"/>
            <a:ext cx="4015304" cy="2392363"/>
          </a:xfrm>
        </p:spPr>
        <p:txBody>
          <a:bodyPr/>
          <a:lstStyle>
            <a:lvl1pPr marL="0" indent="0"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4624388" y="228600"/>
            <a:ext cx="2057400" cy="2039112"/>
          </a:xfrm>
        </p:spPr>
        <p:txBody>
          <a:bodyPr rtlCol="0"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en-US" noProof="0"/>
              <a:t>Click icon to add picture</a:t>
            </a:r>
            <a:endParaRPr noProof="0"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4"/>
          </p:nvPr>
        </p:nvSpPr>
        <p:spPr>
          <a:xfrm>
            <a:off x="4624388" y="2381663"/>
            <a:ext cx="2057400" cy="2039112"/>
          </a:xfrm>
        </p:spPr>
        <p:txBody>
          <a:bodyPr rtlCol="0"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en-US" noProof="0"/>
              <a:t>Click icon to add picture</a:t>
            </a:r>
            <a:endParaRPr noProof="0"/>
          </a:p>
        </p:txBody>
      </p:sp>
      <p:sp>
        <p:nvSpPr>
          <p:cNvPr id="14" name="Picture Placeholder 12"/>
          <p:cNvSpPr>
            <a:spLocks noGrp="1"/>
          </p:cNvSpPr>
          <p:nvPr>
            <p:ph type="pic" sz="quarter" idx="15"/>
          </p:nvPr>
        </p:nvSpPr>
        <p:spPr>
          <a:xfrm>
            <a:off x="6803136" y="2381662"/>
            <a:ext cx="2057400" cy="4187952"/>
          </a:xfrm>
        </p:spPr>
        <p:txBody>
          <a:bodyPr rtlCol="0"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en-US" noProof="0"/>
              <a:t>Click icon to add picture</a:t>
            </a:r>
            <a:endParaRPr noProof="0"/>
          </a:p>
        </p:txBody>
      </p:sp>
      <p:sp>
        <p:nvSpPr>
          <p:cNvPr id="8" name="Date Placeholder 4">
            <a:extLst>
              <a:ext uri="{FF2B5EF4-FFF2-40B4-BE49-F238E27FC236}">
                <a16:creationId xmlns:a16="http://schemas.microsoft.com/office/drawing/2014/main" id="{4FA03FD0-BE1D-C937-D53E-68F928701E44}"/>
              </a:ext>
            </a:extLst>
          </p:cNvPr>
          <p:cNvSpPr>
            <a:spLocks noGrp="1"/>
          </p:cNvSpPr>
          <p:nvPr>
            <p:ph type="dt" sz="half" idx="16"/>
          </p:nvPr>
        </p:nvSpPr>
        <p:spPr>
          <a:xfrm>
            <a:off x="3048000" y="6235700"/>
            <a:ext cx="134778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5A3102C5-9D0D-4E27-9290-84F713FA7F3B}" type="datetime1">
              <a:rPr lang="en-US" altLang="en-US"/>
              <a:pPr>
                <a:defRPr/>
              </a:pPr>
              <a:t>7/7/2025</a:t>
            </a:fld>
            <a:endParaRPr lang="en-US" altLang="en-US"/>
          </a:p>
        </p:txBody>
      </p:sp>
      <p:sp>
        <p:nvSpPr>
          <p:cNvPr id="9" name="Footer Placeholder 5">
            <a:extLst>
              <a:ext uri="{FF2B5EF4-FFF2-40B4-BE49-F238E27FC236}">
                <a16:creationId xmlns:a16="http://schemas.microsoft.com/office/drawing/2014/main" id="{798C3B80-6CCC-0337-A32D-1D60962B3A31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>
          <a:xfrm>
            <a:off x="381000" y="6235700"/>
            <a:ext cx="25908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>
            <a:extLst>
              <a:ext uri="{FF2B5EF4-FFF2-40B4-BE49-F238E27FC236}">
                <a16:creationId xmlns:a16="http://schemas.microsoft.com/office/drawing/2014/main" id="{5960BDD2-8327-CB61-48A8-4EE3BFD24110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43824A-5FEF-4B78-93F4-430284C0FC1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7684515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s with Caption, Alt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1408BC82-D5A0-4257-4F37-9D0CB579DBED}"/>
              </a:ext>
            </a:extLst>
          </p:cNvPr>
          <p:cNvSpPr/>
          <p:nvPr/>
        </p:nvSpPr>
        <p:spPr>
          <a:xfrm>
            <a:off x="8166100" y="282575"/>
            <a:ext cx="685800" cy="3016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99F469F-3088-7DD1-760A-3E55C25633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49800" y="3370263"/>
            <a:ext cx="220663" cy="369887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2400" b="1">
                <a:solidFill>
                  <a:srgbClr val="B870B8"/>
                </a:solidFill>
                <a:latin typeface="Rockwell" pitchFamily="1" charset="0"/>
              </a:rPr>
              <a:t>+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0" y="3124200"/>
            <a:ext cx="3108960" cy="871538"/>
          </a:xfrm>
        </p:spPr>
        <p:txBody>
          <a:bodyPr anchor="b">
            <a:normAutofit/>
          </a:bodyPr>
          <a:lstStyle>
            <a:lvl1pPr algn="l">
              <a:defRPr sz="26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77905" y="2365248"/>
            <a:ext cx="4240119" cy="4187952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0" y="3995737"/>
            <a:ext cx="3108960" cy="214788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277905" y="228600"/>
            <a:ext cx="2057400" cy="2039112"/>
          </a:xfrm>
        </p:spPr>
        <p:txBody>
          <a:bodyPr rtlCol="0"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en-US" noProof="0"/>
              <a:t>Click icon to add picture</a:t>
            </a:r>
            <a:endParaRPr noProof="0"/>
          </a:p>
        </p:txBody>
      </p:sp>
      <p:sp>
        <p:nvSpPr>
          <p:cNvPr id="15" name="Picture Placeholder 12"/>
          <p:cNvSpPr>
            <a:spLocks noGrp="1"/>
          </p:cNvSpPr>
          <p:nvPr>
            <p:ph type="pic" sz="quarter" idx="14"/>
          </p:nvPr>
        </p:nvSpPr>
        <p:spPr>
          <a:xfrm>
            <a:off x="2460625" y="228600"/>
            <a:ext cx="2057400" cy="2039112"/>
          </a:xfrm>
        </p:spPr>
        <p:txBody>
          <a:bodyPr rtlCol="0"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en-US" noProof="0"/>
              <a:t>Click icon to add picture</a:t>
            </a:r>
            <a:endParaRPr noProof="0"/>
          </a:p>
        </p:txBody>
      </p:sp>
      <p:sp>
        <p:nvSpPr>
          <p:cNvPr id="7" name="Date Placeholder 4">
            <a:extLst>
              <a:ext uri="{FF2B5EF4-FFF2-40B4-BE49-F238E27FC236}">
                <a16:creationId xmlns:a16="http://schemas.microsoft.com/office/drawing/2014/main" id="{467F64B4-4746-AB1D-7BC3-AF2EED82D524}"/>
              </a:ext>
            </a:extLst>
          </p:cNvPr>
          <p:cNvSpPr>
            <a:spLocks noGrp="1"/>
          </p:cNvSpPr>
          <p:nvPr>
            <p:ph type="dt" sz="half" idx="15"/>
          </p:nvPr>
        </p:nvSpPr>
        <p:spPr>
          <a:xfrm>
            <a:off x="7391400" y="6423025"/>
            <a:ext cx="15367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FB3E49-93B9-4563-9971-38330EF67A7E}" type="datetime1">
              <a:rPr lang="en-US" altLang="en-US"/>
              <a:pPr>
                <a:defRPr/>
              </a:pPr>
              <a:t>7/7/2025</a:t>
            </a:fld>
            <a:endParaRPr lang="en-US" altLang="en-US"/>
          </a:p>
        </p:txBody>
      </p:sp>
      <p:sp>
        <p:nvSpPr>
          <p:cNvPr id="8" name="Footer Placeholder 5">
            <a:extLst>
              <a:ext uri="{FF2B5EF4-FFF2-40B4-BE49-F238E27FC236}">
                <a16:creationId xmlns:a16="http://schemas.microsoft.com/office/drawing/2014/main" id="{AE173A9A-CEFE-351E-1A86-3A7A48B86CB8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>
          <a:xfrm>
            <a:off x="4191000" y="6423025"/>
            <a:ext cx="3005138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6">
            <a:extLst>
              <a:ext uri="{FF2B5EF4-FFF2-40B4-BE49-F238E27FC236}">
                <a16:creationId xmlns:a16="http://schemas.microsoft.com/office/drawing/2014/main" id="{EF4AA5FF-96B3-BC6A-C5C7-B5B4A085C63A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8D3B41-1C10-4640-AC8B-F57A5020693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8311536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CE89E46D-421B-C4B2-3393-3E35FBDB284A}"/>
              </a:ext>
            </a:extLst>
          </p:cNvPr>
          <p:cNvSpPr/>
          <p:nvPr/>
        </p:nvSpPr>
        <p:spPr>
          <a:xfrm>
            <a:off x="8166100" y="282575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B041800-721D-4041-1B08-9B09E4A1F9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3838" y="228600"/>
            <a:ext cx="260350" cy="554038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3600" b="1">
                <a:solidFill>
                  <a:srgbClr val="B870B8"/>
                </a:solidFill>
                <a:latin typeface="Rockwell" pitchFamily="1" charset="0"/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4734A8F0-E37E-B9F7-5E1B-4231FA07F0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6F069B-2C53-4DF2-B420-79821345E9EE}" type="datetime1">
              <a:rPr lang="en-US" altLang="en-US"/>
              <a:pPr>
                <a:defRPr/>
              </a:pPr>
              <a:t>7/7/2025</a:t>
            </a:fld>
            <a:endParaRPr lang="en-US" altLang="en-US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404FF465-85EE-0533-60C1-C94FABEE4D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0E6B5BFA-27AD-AC21-4B09-B20BA28846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623B77-6356-48FB-A53B-7E673AAC9C3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304621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0A23CB33-8A01-699E-CBD4-A5832DAB0778}"/>
              </a:ext>
            </a:extLst>
          </p:cNvPr>
          <p:cNvSpPr/>
          <p:nvPr/>
        </p:nvSpPr>
        <p:spPr>
          <a:xfrm>
            <a:off x="8210550" y="282575"/>
            <a:ext cx="64135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B8955AF-46D8-3868-A150-77287E2BC27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3838" y="228600"/>
            <a:ext cx="260350" cy="554038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3600" b="1">
                <a:solidFill>
                  <a:srgbClr val="B870B8"/>
                </a:solidFill>
                <a:latin typeface="Rockwell" pitchFamily="1" charset="0"/>
              </a:rPr>
              <a:t>+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40A80E7-EFC5-62A8-E67C-2115D8188E9C}"/>
              </a:ext>
            </a:extLst>
          </p:cNvPr>
          <p:cNvSpPr/>
          <p:nvPr/>
        </p:nvSpPr>
        <p:spPr>
          <a:xfrm>
            <a:off x="8067675" y="282575"/>
            <a:ext cx="92075" cy="16002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4D35BA49-B2B9-F1F7-135C-2F37C7EADA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6EDA71-27B3-42AD-AC4F-71847FBF1F6B}" type="datetime1">
              <a:rPr lang="en-US" altLang="en-US"/>
              <a:pPr>
                <a:defRPr/>
              </a:pPr>
              <a:t>7/7/2025</a:t>
            </a:fld>
            <a:endParaRPr lang="en-US" alt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77D20CB0-F464-D3F9-A830-DB19AE8495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56961A7C-6F7F-AD90-9785-51D244376B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BA2A38-5C5A-4692-862F-5701DC1DFE7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0581500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CE5A2210-04CD-15B2-81E7-BDC68A60DBDB}"/>
              </a:ext>
            </a:extLst>
          </p:cNvPr>
          <p:cNvSpPr/>
          <p:nvPr/>
        </p:nvSpPr>
        <p:spPr>
          <a:xfrm>
            <a:off x="8166100" y="282575"/>
            <a:ext cx="685800" cy="3016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333E637-CECC-FB61-7568-F9012C71E72F}"/>
              </a:ext>
            </a:extLst>
          </p:cNvPr>
          <p:cNvSpPr txBox="1">
            <a:spLocks noChangeArrowheads="1"/>
          </p:cNvSpPr>
          <p:nvPr/>
        </p:nvSpPr>
        <p:spPr bwMode="auto">
          <a:xfrm rot="16200000">
            <a:off x="8593932" y="561181"/>
            <a:ext cx="260350" cy="554037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3600" b="1">
                <a:solidFill>
                  <a:srgbClr val="B870B8"/>
                </a:solidFill>
                <a:latin typeface="Rockwell" pitchFamily="1" charset="0"/>
              </a:rPr>
              <a:t>+</a:t>
            </a: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95772" y="954742"/>
            <a:ext cx="681318" cy="517142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58756"/>
            <a:ext cx="6858000" cy="518486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5DDE5FF2-04C0-4C64-7FC4-4838AC1747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72AB3F-78F3-4654-970B-8798888B7AA1}" type="datetime1">
              <a:rPr lang="en-US" altLang="en-US"/>
              <a:pPr>
                <a:defRPr/>
              </a:pPr>
              <a:t>7/7/2025</a:t>
            </a:fld>
            <a:endParaRPr lang="en-US" altLang="en-US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93CD34DE-1E42-AA15-129D-428BD01CE1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2CA5A9EE-5683-FF23-82C5-00C0DD633D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838D2D-32CD-45D6-A88D-97E187498F3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620478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, Alt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AA0267BB-EE76-61F8-7231-9B87F5475563}"/>
              </a:ext>
            </a:extLst>
          </p:cNvPr>
          <p:cNvSpPr/>
          <p:nvPr/>
        </p:nvSpPr>
        <p:spPr>
          <a:xfrm>
            <a:off x="8166100" y="282575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C7274F2-095F-D5D9-A6DB-B0577165C8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3838" y="228600"/>
            <a:ext cx="260350" cy="554038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3600" b="1">
                <a:solidFill>
                  <a:srgbClr val="B870B8"/>
                </a:solidFill>
                <a:latin typeface="Rockwell" pitchFamily="1" charset="0"/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8474" y="134471"/>
            <a:ext cx="7556313" cy="995082"/>
          </a:xfrm>
        </p:spPr>
        <p:txBody>
          <a:bodyPr anchor="b"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498518" y="1129553"/>
            <a:ext cx="7558960" cy="774700"/>
          </a:xfrm>
        </p:spPr>
        <p:txBody>
          <a:bodyPr rtlCol="0">
            <a:noAutofit/>
          </a:bodyPr>
          <a:lstStyle>
            <a:lvl1pPr marL="0" indent="0">
              <a:buNone/>
              <a:defRPr kumimoji="0" sz="2400" b="0" i="0" u="none" strike="noStrike" kern="1200" cap="none" spc="0" normalizeH="0" baseline="0">
                <a:ln>
                  <a:noFill/>
                </a:ln>
                <a:solidFill>
                  <a:schemeClr val="accent3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FCCC64D4-8ED5-6150-9EEF-A5D467CD30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3CCE38-DD71-4D8E-81EA-CE600356A21B}" type="datetime1">
              <a:rPr lang="en-US" altLang="en-US"/>
              <a:pPr>
                <a:defRPr/>
              </a:pPr>
              <a:t>7/7/2025</a:t>
            </a:fld>
            <a:endParaRPr lang="en-US" altLang="en-US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45F5449C-7A0A-3D41-9C14-9408B73343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61C4089F-3557-E12E-FABE-3072E1C93A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E8BEDD-DB6C-4216-91AD-51E96DD4BDC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147337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2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4D964E4A-A2E4-A0C7-89AD-A6C9AE1A57FE}"/>
              </a:ext>
            </a:extLst>
          </p:cNvPr>
          <p:cNvSpPr/>
          <p:nvPr/>
        </p:nvSpPr>
        <p:spPr>
          <a:xfrm>
            <a:off x="282575" y="228600"/>
            <a:ext cx="4235450" cy="41878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65277F5-38D6-88DA-8090-353A7B98FF1D}"/>
              </a:ext>
            </a:extLst>
          </p:cNvPr>
          <p:cNvSpPr/>
          <p:nvPr/>
        </p:nvSpPr>
        <p:spPr>
          <a:xfrm>
            <a:off x="6802438" y="228600"/>
            <a:ext cx="2057400" cy="203835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8239F14-31CE-5715-FE2D-60778D03C3BB}"/>
              </a:ext>
            </a:extLst>
          </p:cNvPr>
          <p:cNvSpPr/>
          <p:nvPr/>
        </p:nvSpPr>
        <p:spPr>
          <a:xfrm>
            <a:off x="4624388" y="2378075"/>
            <a:ext cx="2057400" cy="203835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D0A2C73-8AAE-40A8-7A51-F32164218B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5450" y="174625"/>
            <a:ext cx="412750" cy="83185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5400" b="1">
                <a:solidFill>
                  <a:srgbClr val="B870B8"/>
                </a:solidFill>
                <a:latin typeface="Rockwell" pitchFamily="1" charset="0"/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800600" y="4624668"/>
            <a:ext cx="4038600" cy="933450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00600" y="5562599"/>
            <a:ext cx="4038600" cy="748553"/>
          </a:xfrm>
        </p:spPr>
        <p:txBody>
          <a:bodyPr>
            <a:normAutofit/>
          </a:bodyPr>
          <a:lstStyle>
            <a:lvl1pPr marL="0" indent="0" algn="l">
              <a:spcBef>
                <a:spcPts val="300"/>
              </a:spcBef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2"/>
          </p:nvPr>
        </p:nvSpPr>
        <p:spPr>
          <a:xfrm>
            <a:off x="4624388" y="228600"/>
            <a:ext cx="2057400" cy="2039112"/>
          </a:xfrm>
        </p:spPr>
        <p:txBody>
          <a:bodyPr rtlCol="0"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en-US" noProof="0"/>
              <a:t>Click icon to add picture</a:t>
            </a:r>
            <a:endParaRPr noProof="0"/>
          </a:p>
        </p:txBody>
      </p:sp>
      <p:sp>
        <p:nvSpPr>
          <p:cNvPr id="14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6802438" y="2377440"/>
            <a:ext cx="2057400" cy="2039112"/>
          </a:xfrm>
        </p:spPr>
        <p:txBody>
          <a:bodyPr rtlCol="0"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en-US" noProof="0"/>
              <a:t>Click icon to add picture</a:t>
            </a:r>
            <a:endParaRPr noProof="0"/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2"/>
          </p:nvPr>
        </p:nvSpPr>
        <p:spPr>
          <a:xfrm>
            <a:off x="857250" y="1779494"/>
            <a:ext cx="3086100" cy="2040905"/>
          </a:xfrm>
        </p:spPr>
        <p:txBody>
          <a:bodyPr lIns="45720" rIns="45720">
            <a:noAutofit/>
          </a:bodyPr>
          <a:lstStyle>
            <a:lvl1pPr marL="0" indent="0" algn="ctr">
              <a:buNone/>
              <a:defRPr sz="4600">
                <a:solidFill>
                  <a:schemeClr val="bg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7458991E-E3D3-D3C8-5E53-0C4355F3459D}"/>
              </a:ext>
            </a:extLst>
          </p:cNvPr>
          <p:cNvSpPr>
            <a:spLocks noGrp="1"/>
          </p:cNvSpPr>
          <p:nvPr>
            <p:ph type="dt" sz="half" idx="14"/>
          </p:nvPr>
        </p:nvSpPr>
        <p:spPr>
          <a:xfrm>
            <a:off x="4800600" y="6426200"/>
            <a:ext cx="1231900" cy="365125"/>
          </a:xfrm>
        </p:spPr>
        <p:txBody>
          <a:bodyPr/>
          <a:lstStyle>
            <a:lvl1pPr algn="l">
              <a:defRPr/>
            </a:lvl1pPr>
          </a:lstStyle>
          <a:p>
            <a:pPr>
              <a:defRPr/>
            </a:pPr>
            <a:fld id="{B4342AF1-CF55-4F8D-ABF7-D47B7939FDA3}" type="datetime1">
              <a:rPr lang="en-US" altLang="en-US"/>
              <a:pPr>
                <a:defRPr/>
              </a:pPr>
              <a:t>7/7/2025</a:t>
            </a:fld>
            <a:endParaRPr lang="en-US" altLang="en-US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A82FF0EC-E35E-11C5-0DB3-6AB231FD8F32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>
          <a:xfrm>
            <a:off x="6311900" y="6426200"/>
            <a:ext cx="2616200" cy="365125"/>
          </a:xfrm>
        </p:spPr>
        <p:txBody>
          <a:bodyPr/>
          <a:lstStyle>
            <a:lvl1pPr algn="r"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50620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9DACEA2D-9E78-D5EF-2B72-8E1790E20221}"/>
              </a:ext>
            </a:extLst>
          </p:cNvPr>
          <p:cNvSpPr/>
          <p:nvPr/>
        </p:nvSpPr>
        <p:spPr>
          <a:xfrm>
            <a:off x="658813" y="228600"/>
            <a:ext cx="8201025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E5BB0DE-5BC8-F4CC-E04E-6F84DA1585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03425" y="3111500"/>
            <a:ext cx="260350" cy="614363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4000" b="1">
                <a:solidFill>
                  <a:srgbClr val="B870B8"/>
                </a:solidFill>
                <a:latin typeface="Rockwell" pitchFamily="1" charset="0"/>
              </a:rPr>
              <a:t>+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24215DD-38C6-8894-9AE6-03F88ACE63D7}"/>
              </a:ext>
            </a:extLst>
          </p:cNvPr>
          <p:cNvSpPr/>
          <p:nvPr/>
        </p:nvSpPr>
        <p:spPr>
          <a:xfrm>
            <a:off x="285750" y="228600"/>
            <a:ext cx="212725" cy="634523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3124200"/>
            <a:ext cx="5638800" cy="1362075"/>
          </a:xfrm>
        </p:spPr>
        <p:txBody>
          <a:bodyPr anchor="b">
            <a:normAutofit/>
          </a:bodyPr>
          <a:lstStyle>
            <a:lvl1pPr algn="l">
              <a:defRPr sz="3200" b="0" cap="none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4495800"/>
            <a:ext cx="5638800" cy="1500187"/>
          </a:xfrm>
        </p:spPr>
        <p:txBody>
          <a:bodyPr>
            <a:normAutofit/>
          </a:bodyPr>
          <a:lstStyle>
            <a:lvl1pPr marL="0" indent="0">
              <a:spcBef>
                <a:spcPts val="300"/>
              </a:spcBef>
              <a:buNone/>
              <a:defRPr sz="1400" cap="none" baseline="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51C0E0CC-6B57-011D-9F50-332262A4DFF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58813" y="6248400"/>
            <a:ext cx="1474787" cy="365125"/>
          </a:xfrm>
        </p:spPr>
        <p:txBody>
          <a:bodyPr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991EA742-D850-40DF-841E-6A1A2115D358}" type="datetime1">
              <a:rPr lang="en-US" altLang="en-US"/>
              <a:pPr>
                <a:defRPr/>
              </a:pPr>
              <a:t>7/7/2025</a:t>
            </a:fld>
            <a:endParaRPr lang="en-US" alt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943A8038-5503-E0F0-602A-12871C9FDF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286000" y="6248400"/>
            <a:ext cx="56388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EBDB066A-C0B5-219A-559F-F2F308326B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305800" y="6248400"/>
            <a:ext cx="554038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EB1118-B034-42FB-9208-1CE81D5DC7F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192708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D1B2B9BC-98E8-7B2F-7317-9A3583FA2E05}"/>
              </a:ext>
            </a:extLst>
          </p:cNvPr>
          <p:cNvSpPr/>
          <p:nvPr/>
        </p:nvSpPr>
        <p:spPr>
          <a:xfrm>
            <a:off x="8210550" y="282575"/>
            <a:ext cx="64135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835BEE0-FC05-10B8-29D5-5141869C3420}"/>
              </a:ext>
            </a:extLst>
          </p:cNvPr>
          <p:cNvSpPr/>
          <p:nvPr/>
        </p:nvSpPr>
        <p:spPr>
          <a:xfrm>
            <a:off x="8067675" y="282575"/>
            <a:ext cx="92075" cy="16002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D457DE9-0340-5B7F-1767-F9B42AD923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3838" y="228600"/>
            <a:ext cx="260350" cy="554038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3600" b="1">
                <a:solidFill>
                  <a:srgbClr val="B870B8"/>
                </a:solidFill>
                <a:latin typeface="Rockwell" pitchFamily="1" charset="0"/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8518" y="1985963"/>
            <a:ext cx="3657600" cy="4140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99878" y="1985963"/>
            <a:ext cx="3657600" cy="4140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8" name="Date Placeholder 4">
            <a:extLst>
              <a:ext uri="{FF2B5EF4-FFF2-40B4-BE49-F238E27FC236}">
                <a16:creationId xmlns:a16="http://schemas.microsoft.com/office/drawing/2014/main" id="{B50999C2-5364-7F67-EF7A-80E5871A64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E91770-CC3B-478B-8349-0B36CEC30E72}" type="datetime1">
              <a:rPr lang="en-US" altLang="en-US"/>
              <a:pPr>
                <a:defRPr/>
              </a:pPr>
              <a:t>7/7/2025</a:t>
            </a:fld>
            <a:endParaRPr lang="en-US" altLang="en-US"/>
          </a:p>
        </p:txBody>
      </p:sp>
      <p:sp>
        <p:nvSpPr>
          <p:cNvPr id="9" name="Footer Placeholder 5">
            <a:extLst>
              <a:ext uri="{FF2B5EF4-FFF2-40B4-BE49-F238E27FC236}">
                <a16:creationId xmlns:a16="http://schemas.microsoft.com/office/drawing/2014/main" id="{395F4145-DBEB-2EC4-D2AC-EB723ECEC9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>
            <a:extLst>
              <a:ext uri="{FF2B5EF4-FFF2-40B4-BE49-F238E27FC236}">
                <a16:creationId xmlns:a16="http://schemas.microsoft.com/office/drawing/2014/main" id="{A5C09297-C202-1F99-9549-DD80FFBD67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EABDB1-B664-4170-86DD-EBF961F71D7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009138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6F87AC02-A420-3524-D851-3C1923D2AAA7}"/>
              </a:ext>
            </a:extLst>
          </p:cNvPr>
          <p:cNvSpPr/>
          <p:nvPr/>
        </p:nvSpPr>
        <p:spPr>
          <a:xfrm>
            <a:off x="8166100" y="282575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0754C7C-4BF2-73B7-1FB6-440FE1F8FB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3838" y="228600"/>
            <a:ext cx="260350" cy="554038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3600" b="1">
                <a:solidFill>
                  <a:srgbClr val="B870B8"/>
                </a:solidFill>
                <a:latin typeface="Rockwell" pitchFamily="1" charset="0"/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7541" y="2447365"/>
            <a:ext cx="3657600" cy="3678797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399878" y="2447365"/>
            <a:ext cx="3657600" cy="3678797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7541" y="2070847"/>
            <a:ext cx="3657600" cy="322729"/>
          </a:xfrm>
          <a:prstGeom prst="rect">
            <a:avLst/>
          </a:prstGeom>
          <a:solidFill>
            <a:schemeClr val="accent3"/>
          </a:solidFill>
        </p:spPr>
        <p:txBody>
          <a:bodyPr tIns="0" bIns="0"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99878" y="2070847"/>
            <a:ext cx="3657600" cy="322729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tIns="0" bIns="0"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Date Placeholder 6">
            <a:extLst>
              <a:ext uri="{FF2B5EF4-FFF2-40B4-BE49-F238E27FC236}">
                <a16:creationId xmlns:a16="http://schemas.microsoft.com/office/drawing/2014/main" id="{F9FB223F-679A-1AD6-374C-ABC846E5C8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3DE857-2E40-43FE-B92B-C1F0565E9C3F}" type="datetime1">
              <a:rPr lang="en-US" altLang="en-US"/>
              <a:pPr>
                <a:defRPr/>
              </a:pPr>
              <a:t>7/7/2025</a:t>
            </a:fld>
            <a:endParaRPr lang="en-US" altLang="en-US"/>
          </a:p>
        </p:txBody>
      </p:sp>
      <p:sp>
        <p:nvSpPr>
          <p:cNvPr id="10" name="Footer Placeholder 7">
            <a:extLst>
              <a:ext uri="{FF2B5EF4-FFF2-40B4-BE49-F238E27FC236}">
                <a16:creationId xmlns:a16="http://schemas.microsoft.com/office/drawing/2014/main" id="{72915DA9-87FA-5004-1624-8CFF42FC46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8">
            <a:extLst>
              <a:ext uri="{FF2B5EF4-FFF2-40B4-BE49-F238E27FC236}">
                <a16:creationId xmlns:a16="http://schemas.microsoft.com/office/drawing/2014/main" id="{301A8171-4128-146A-E3F8-0E3E99F869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3347AD-7C37-40EF-8F3D-7CA0683E8AA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016735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Content, Top and Bot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694FB51D-0DC9-EE17-73B4-FF6E5EDAD2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3838" y="228600"/>
            <a:ext cx="260350" cy="554038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3600" b="1">
                <a:solidFill>
                  <a:srgbClr val="B870B8"/>
                </a:solidFill>
                <a:latin typeface="Rockwell" pitchFamily="1" charset="0"/>
              </a:rPr>
              <a:t>+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EC1C9CB-61AA-6684-78B5-B8622EFC43E9}"/>
              </a:ext>
            </a:extLst>
          </p:cNvPr>
          <p:cNvSpPr/>
          <p:nvPr/>
        </p:nvSpPr>
        <p:spPr>
          <a:xfrm>
            <a:off x="8166100" y="282575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8517" y="1985963"/>
            <a:ext cx="7569157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13" name="Content Placeholder 2"/>
          <p:cNvSpPr>
            <a:spLocks noGrp="1"/>
          </p:cNvSpPr>
          <p:nvPr>
            <p:ph sz="half" idx="14"/>
          </p:nvPr>
        </p:nvSpPr>
        <p:spPr>
          <a:xfrm>
            <a:off x="498517" y="4164965"/>
            <a:ext cx="7569157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6" name="Date Placeholder 4">
            <a:extLst>
              <a:ext uri="{FF2B5EF4-FFF2-40B4-BE49-F238E27FC236}">
                <a16:creationId xmlns:a16="http://schemas.microsoft.com/office/drawing/2014/main" id="{BE755887-C050-F8B8-8BE4-3AA0F1CD2C49}"/>
              </a:ext>
            </a:extLst>
          </p:cNvPr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27DE53-B12C-4EAB-BD94-7001B0CC9214}" type="datetime1">
              <a:rPr lang="en-US" altLang="en-US"/>
              <a:pPr>
                <a:defRPr/>
              </a:pPr>
              <a:t>7/7/2025</a:t>
            </a:fld>
            <a:endParaRPr lang="en-US" altLang="en-US"/>
          </a:p>
        </p:txBody>
      </p:sp>
      <p:sp>
        <p:nvSpPr>
          <p:cNvPr id="7" name="Footer Placeholder 5">
            <a:extLst>
              <a:ext uri="{FF2B5EF4-FFF2-40B4-BE49-F238E27FC236}">
                <a16:creationId xmlns:a16="http://schemas.microsoft.com/office/drawing/2014/main" id="{6E630531-8685-4196-4500-2AC82B8F4BBB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6">
            <a:extLst>
              <a:ext uri="{FF2B5EF4-FFF2-40B4-BE49-F238E27FC236}">
                <a16:creationId xmlns:a16="http://schemas.microsoft.com/office/drawing/2014/main" id="{390677CC-BAF8-8B95-E429-DDDB0160AADC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55A619-B113-4B43-B733-60BDD082DAD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493024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5E064F11-9622-6D73-A2B0-9E3A0A0C6236}"/>
              </a:ext>
            </a:extLst>
          </p:cNvPr>
          <p:cNvSpPr/>
          <p:nvPr/>
        </p:nvSpPr>
        <p:spPr>
          <a:xfrm>
            <a:off x="8166100" y="282575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9019684-1A55-3D6E-54E1-6EF83EA09E1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3838" y="228600"/>
            <a:ext cx="260350" cy="554038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3600" b="1">
                <a:solidFill>
                  <a:srgbClr val="B870B8"/>
                </a:solidFill>
                <a:latin typeface="Rockwell" pitchFamily="1" charset="0"/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410075" y="1985963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11" name="Content Placeholder 2"/>
          <p:cNvSpPr>
            <a:spLocks noGrp="1"/>
          </p:cNvSpPr>
          <p:nvPr>
            <p:ph sz="half" idx="15"/>
          </p:nvPr>
        </p:nvSpPr>
        <p:spPr>
          <a:xfrm>
            <a:off x="498518" y="1985963"/>
            <a:ext cx="3657600" cy="4140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13" name="Content Placeholder 2"/>
          <p:cNvSpPr>
            <a:spLocks noGrp="1"/>
          </p:cNvSpPr>
          <p:nvPr>
            <p:ph sz="half" idx="16"/>
          </p:nvPr>
        </p:nvSpPr>
        <p:spPr>
          <a:xfrm>
            <a:off x="4410075" y="4169664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6" name="Date Placeholder 4">
            <a:extLst>
              <a:ext uri="{FF2B5EF4-FFF2-40B4-BE49-F238E27FC236}">
                <a16:creationId xmlns:a16="http://schemas.microsoft.com/office/drawing/2014/main" id="{B7825E6E-2FA2-43FD-1D3F-BED2705F4DB4}"/>
              </a:ext>
            </a:extLst>
          </p:cNvPr>
          <p:cNvSpPr>
            <a:spLocks noGrp="1"/>
          </p:cNvSpPr>
          <p:nvPr>
            <p:ph type="dt" sz="half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C5EE46-1C8A-4C20-BEE3-15D1A2565D4D}" type="datetime1">
              <a:rPr lang="en-US" altLang="en-US"/>
              <a:pPr>
                <a:defRPr/>
              </a:pPr>
              <a:t>7/7/2025</a:t>
            </a:fld>
            <a:endParaRPr lang="en-US" altLang="en-US"/>
          </a:p>
        </p:txBody>
      </p:sp>
      <p:sp>
        <p:nvSpPr>
          <p:cNvPr id="7" name="Footer Placeholder 5">
            <a:extLst>
              <a:ext uri="{FF2B5EF4-FFF2-40B4-BE49-F238E27FC236}">
                <a16:creationId xmlns:a16="http://schemas.microsoft.com/office/drawing/2014/main" id="{9DE8CCFA-E806-CCEF-CB99-FFB1715B27FC}"/>
              </a:ext>
            </a:extLst>
          </p:cNvPr>
          <p:cNvSpPr>
            <a:spLocks noGrp="1"/>
          </p:cNvSpPr>
          <p:nvPr>
            <p:ph type="ftr" sz="quarter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6">
            <a:extLst>
              <a:ext uri="{FF2B5EF4-FFF2-40B4-BE49-F238E27FC236}">
                <a16:creationId xmlns:a16="http://schemas.microsoft.com/office/drawing/2014/main" id="{8F686FA6-12A3-ECA0-DF8D-A1CDB0C196FF}"/>
              </a:ext>
            </a:extLst>
          </p:cNvPr>
          <p:cNvSpPr>
            <a:spLocks noGrp="1"/>
          </p:cNvSpPr>
          <p:nvPr>
            <p:ph type="sldNum" sz="quarter" idx="19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2A55E4-8A03-4E8B-94F1-02E93954A91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690808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B72EC97E-1803-1566-646B-423572C714E8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98475" y="484188"/>
            <a:ext cx="7556500" cy="1116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3783EA19-2D02-34C9-9B32-48C47A3E0F33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98475" y="1981200"/>
            <a:ext cx="7556500" cy="4144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59DA02-21C8-93C8-FC46-21C8548E64A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794500" y="6423025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100">
                <a:solidFill>
                  <a:srgbClr val="595959"/>
                </a:solidFill>
                <a:latin typeface="Rockwell" pitchFamily="1" charset="0"/>
                <a:ea typeface="ＭＳ Ｐゴシック" pitchFamily="1" charset="-128"/>
              </a:defRPr>
            </a:lvl1pPr>
          </a:lstStyle>
          <a:p>
            <a:pPr>
              <a:defRPr/>
            </a:pPr>
            <a:fld id="{83A43F04-0F9E-4FEC-AABC-02535EAB7006}" type="datetime1">
              <a:rPr lang="en-US" altLang="en-US"/>
              <a:pPr>
                <a:defRPr/>
              </a:pPr>
              <a:t>7/7/2025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4C6C90-1266-3104-B015-634E2A488E7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01613" y="6423025"/>
            <a:ext cx="61229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1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DCA014B-47C7-3AC4-B424-F540C1914EB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05800" y="242888"/>
            <a:ext cx="554038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solidFill>
                  <a:schemeClr val="bg1"/>
                </a:solidFill>
                <a:latin typeface="Rockwell" panose="02060603020205020403" pitchFamily="18" charset="0"/>
              </a:defRPr>
            </a:lvl1pPr>
          </a:lstStyle>
          <a:p>
            <a:pPr>
              <a:defRPr/>
            </a:pPr>
            <a:fld id="{86631EBA-3D71-4950-932B-AB0C68E164E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621" r:id="rId1"/>
    <p:sldLayoutId id="2147484622" r:id="rId2"/>
    <p:sldLayoutId id="2147484623" r:id="rId3"/>
    <p:sldLayoutId id="2147484624" r:id="rId4"/>
    <p:sldLayoutId id="2147484625" r:id="rId5"/>
    <p:sldLayoutId id="2147484626" r:id="rId6"/>
    <p:sldLayoutId id="2147484627" r:id="rId7"/>
    <p:sldLayoutId id="2147484628" r:id="rId8"/>
    <p:sldLayoutId id="2147484629" r:id="rId9"/>
    <p:sldLayoutId id="2147484630" r:id="rId10"/>
    <p:sldLayoutId id="2147484631" r:id="rId11"/>
    <p:sldLayoutId id="2147484632" r:id="rId12"/>
    <p:sldLayoutId id="2147484633" r:id="rId13"/>
    <p:sldLayoutId id="2147484634" r:id="rId14"/>
    <p:sldLayoutId id="2147484635" r:id="rId15"/>
    <p:sldLayoutId id="2147484636" r:id="rId16"/>
    <p:sldLayoutId id="2147484637" r:id="rId17"/>
    <p:sldLayoutId id="2147484638" r:id="rId18"/>
    <p:sldLayoutId id="2147484639" r:id="rId19"/>
    <p:sldLayoutId id="2147484640" r:id="rId20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 kern="1200">
          <a:solidFill>
            <a:schemeClr val="accent1"/>
          </a:solidFill>
          <a:latin typeface="+mj-lt"/>
          <a:ea typeface="ＭＳ Ｐゴシック" charset="-128"/>
          <a:cs typeface="ＭＳ Ｐゴシック" charset="-128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Rockwell" charset="0"/>
          <a:ea typeface="ＭＳ Ｐゴシック" charset="-128"/>
          <a:cs typeface="ＭＳ Ｐゴシック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Rockwell" charset="0"/>
          <a:ea typeface="ＭＳ Ｐゴシック" charset="-128"/>
          <a:cs typeface="ＭＳ Ｐゴシック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Rockwell" charset="0"/>
          <a:ea typeface="ＭＳ Ｐゴシック" charset="-128"/>
          <a:cs typeface="ＭＳ Ｐゴシック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Rockwell" charset="0"/>
          <a:ea typeface="ＭＳ Ｐゴシック" charset="-128"/>
          <a:cs typeface="ＭＳ Ｐゴシック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Rockwell" charset="0"/>
          <a:ea typeface="ＭＳ Ｐゴシック" charset="-128"/>
          <a:cs typeface="ＭＳ Ｐゴシック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Rockwell" charset="0"/>
          <a:ea typeface="ＭＳ Ｐゴシック" charset="-128"/>
          <a:cs typeface="ＭＳ Ｐゴシック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Rockwell" charset="0"/>
          <a:ea typeface="ＭＳ Ｐゴシック" charset="-128"/>
          <a:cs typeface="ＭＳ Ｐゴシック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Rockwell" charset="0"/>
          <a:ea typeface="ＭＳ Ｐゴシック" charset="-128"/>
          <a:cs typeface="ＭＳ Ｐゴシック" charset="-128"/>
        </a:defRPr>
      </a:lvl9pPr>
    </p:titleStyle>
    <p:bodyStyle>
      <a:lvl1pPr marL="228600" indent="-228600" algn="l" rtl="0" eaLnBrk="1" fontAlgn="base" hangingPunct="1">
        <a:spcBef>
          <a:spcPts val="2000"/>
        </a:spcBef>
        <a:spcAft>
          <a:spcPct val="0"/>
        </a:spcAft>
        <a:buClr>
          <a:schemeClr val="accent1"/>
        </a:buClr>
        <a:buSzPct val="75000"/>
        <a:buFont typeface="Wingdings" panose="05000000000000000000" pitchFamily="2" charset="2"/>
        <a:buChar char="n"/>
        <a:defRPr sz="2000" kern="1200">
          <a:solidFill>
            <a:srgbClr val="595959"/>
          </a:solidFill>
          <a:latin typeface="+mn-lt"/>
          <a:ea typeface="ＭＳ Ｐゴシック" charset="-128"/>
          <a:cs typeface="ＭＳ Ｐゴシック" charset="-128"/>
        </a:defRPr>
      </a:lvl1pPr>
      <a:lvl2pPr marL="457200" indent="-228600" algn="l" rtl="0" eaLnBrk="1" fontAlgn="base" hangingPunct="1">
        <a:spcBef>
          <a:spcPts val="600"/>
        </a:spcBef>
        <a:spcAft>
          <a:spcPct val="0"/>
        </a:spcAft>
        <a:buClr>
          <a:srgbClr val="B870B8"/>
        </a:buClr>
        <a:buSzPct val="75000"/>
        <a:buFont typeface="Wingdings" panose="05000000000000000000" pitchFamily="2" charset="2"/>
        <a:buChar char="n"/>
        <a:defRPr kern="1200">
          <a:solidFill>
            <a:srgbClr val="595959"/>
          </a:solidFill>
          <a:latin typeface="+mn-lt"/>
          <a:ea typeface="ＭＳ Ｐゴシック" charset="-128"/>
          <a:cs typeface="+mn-cs"/>
        </a:defRPr>
      </a:lvl2pPr>
      <a:lvl3pPr marL="685800" indent="-228600" algn="l" rtl="0" eaLnBrk="1" fontAlgn="base" hangingPunct="1">
        <a:spcBef>
          <a:spcPts val="600"/>
        </a:spcBef>
        <a:spcAft>
          <a:spcPct val="0"/>
        </a:spcAft>
        <a:buClr>
          <a:schemeClr val="accent1"/>
        </a:buClr>
        <a:buSzPct val="75000"/>
        <a:buFont typeface="Wingdings" panose="05000000000000000000" pitchFamily="2" charset="2"/>
        <a:buChar char="n"/>
        <a:defRPr kern="1200">
          <a:solidFill>
            <a:srgbClr val="595959"/>
          </a:solidFill>
          <a:latin typeface="+mn-lt"/>
          <a:ea typeface="ＭＳ Ｐゴシック" charset="-128"/>
          <a:cs typeface="+mn-cs"/>
        </a:defRPr>
      </a:lvl3pPr>
      <a:lvl4pPr marL="914400" indent="-228600" algn="l" rtl="0" eaLnBrk="1" fontAlgn="base" hangingPunct="1">
        <a:spcBef>
          <a:spcPts val="600"/>
        </a:spcBef>
        <a:spcAft>
          <a:spcPct val="0"/>
        </a:spcAft>
        <a:buClr>
          <a:srgbClr val="B870B8"/>
        </a:buClr>
        <a:buSzPct val="75000"/>
        <a:buFont typeface="Wingdings" panose="05000000000000000000" pitchFamily="2" charset="2"/>
        <a:buChar char="n"/>
        <a:defRPr kern="1200">
          <a:solidFill>
            <a:srgbClr val="595959"/>
          </a:solidFill>
          <a:latin typeface="+mn-lt"/>
          <a:ea typeface="ＭＳ Ｐゴシック" charset="-128"/>
          <a:cs typeface="+mn-cs"/>
        </a:defRPr>
      </a:lvl4pPr>
      <a:lvl5pPr marL="1143000" indent="-228600" algn="l" rtl="0" eaLnBrk="1" fontAlgn="base" hangingPunct="1">
        <a:spcBef>
          <a:spcPts val="600"/>
        </a:spcBef>
        <a:spcAft>
          <a:spcPct val="0"/>
        </a:spcAft>
        <a:buClr>
          <a:schemeClr val="accent1"/>
        </a:buClr>
        <a:buSzPct val="75000"/>
        <a:buFont typeface="Wingdings" panose="05000000000000000000" pitchFamily="2" charset="2"/>
        <a:buChar char="n"/>
        <a:defRPr kern="1200">
          <a:solidFill>
            <a:srgbClr val="595959"/>
          </a:solidFill>
          <a:latin typeface="+mn-lt"/>
          <a:ea typeface="ＭＳ Ｐゴシック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2">
            <a:extLst>
              <a:ext uri="{FF2B5EF4-FFF2-40B4-BE49-F238E27FC236}">
                <a16:creationId xmlns:a16="http://schemas.microsoft.com/office/drawing/2014/main" id="{13053F76-2B82-602B-D6EC-489AD1468B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7988" y="484188"/>
            <a:ext cx="7556500" cy="1116012"/>
          </a:xfrm>
        </p:spPr>
        <p:txBody>
          <a:bodyPr/>
          <a:lstStyle/>
          <a:p>
            <a:pPr algn="ctr"/>
            <a:r>
              <a:rPr lang="en-US" altLang="en-US">
                <a:ea typeface="ＭＳ Ｐゴシック" panose="020B0600070205080204" pitchFamily="34" charset="-128"/>
              </a:rPr>
              <a:t>				</a:t>
            </a:r>
            <a:endParaRPr lang="en-US" altLang="en-US" sz="4000">
              <a:ea typeface="ＭＳ Ｐゴシック" panose="020B0600070205080204" pitchFamily="34" charset="-128"/>
            </a:endParaRPr>
          </a:p>
        </p:txBody>
      </p:sp>
      <p:sp>
        <p:nvSpPr>
          <p:cNvPr id="22531" name="Subtitle 2">
            <a:extLst>
              <a:ext uri="{FF2B5EF4-FFF2-40B4-BE49-F238E27FC236}">
                <a16:creationId xmlns:a16="http://schemas.microsoft.com/office/drawing/2014/main" id="{829047B9-9B6A-E432-F959-1B6429D0AA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8475" y="2770188"/>
            <a:ext cx="7556500" cy="3355975"/>
          </a:xfrm>
        </p:spPr>
        <p:txBody>
          <a:bodyPr/>
          <a:lstStyle/>
          <a:p>
            <a:pPr marL="0" indent="0" algn="ctr" eaLnBrk="1" hangingPunct="1">
              <a:buFont typeface="Wingdings" panose="05000000000000000000" pitchFamily="2" charset="2"/>
              <a:buNone/>
              <a:defRPr/>
            </a:pPr>
            <a:endParaRPr lang="en-US" altLang="en-US" sz="3600" dirty="0">
              <a:solidFill>
                <a:schemeClr val="tx2">
                  <a:lumMod val="75000"/>
                  <a:lumOff val="25000"/>
                </a:schemeClr>
              </a:solidFill>
              <a:ea typeface="ＭＳ Ｐゴシック" panose="020B0600070205080204" pitchFamily="34" charset="-128"/>
            </a:endParaRPr>
          </a:p>
          <a:p>
            <a:pPr marL="0" indent="0" algn="ctr" eaLnBrk="1" hangingPunct="1">
              <a:buFont typeface="Wingdings" panose="05000000000000000000" pitchFamily="2" charset="2"/>
              <a:buNone/>
              <a:defRPr/>
            </a:pPr>
            <a:r>
              <a:rPr lang="en-US" altLang="en-US" sz="3600" dirty="0">
                <a:solidFill>
                  <a:schemeClr val="tx2">
                    <a:lumMod val="75000"/>
                    <a:lumOff val="25000"/>
                  </a:schemeClr>
                </a:solidFill>
                <a:ea typeface="ＭＳ Ｐゴシック" panose="020B0600070205080204" pitchFamily="34" charset="-128"/>
              </a:rPr>
              <a:t>Part II Oral Exam </a:t>
            </a:r>
          </a:p>
          <a:p>
            <a:pPr marL="0" indent="0" algn="ctr" eaLnBrk="1" hangingPunct="1">
              <a:buFont typeface="Wingdings" panose="05000000000000000000" pitchFamily="2" charset="2"/>
              <a:buNone/>
              <a:defRPr/>
            </a:pPr>
            <a:r>
              <a:rPr lang="en-US" altLang="en-US" sz="3600" dirty="0">
                <a:solidFill>
                  <a:schemeClr val="tx2">
                    <a:lumMod val="75000"/>
                    <a:lumOff val="25000"/>
                  </a:schemeClr>
                </a:solidFill>
                <a:ea typeface="ＭＳ Ｐゴシック" panose="020B0600070205080204" pitchFamily="34" charset="-128"/>
              </a:rPr>
              <a:t>Case #1 Submission Template</a:t>
            </a:r>
          </a:p>
        </p:txBody>
      </p:sp>
      <p:pic>
        <p:nvPicPr>
          <p:cNvPr id="22532" name="Picture 2">
            <a:extLst>
              <a:ext uri="{FF2B5EF4-FFF2-40B4-BE49-F238E27FC236}">
                <a16:creationId xmlns:a16="http://schemas.microsoft.com/office/drawing/2014/main" id="{E650B00D-CA7A-3BB6-7B70-864B9213CEB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13075" y="750888"/>
            <a:ext cx="2346325" cy="169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>
            <a:extLst>
              <a:ext uri="{FF2B5EF4-FFF2-40B4-BE49-F238E27FC236}">
                <a16:creationId xmlns:a16="http://schemas.microsoft.com/office/drawing/2014/main" id="{E0E457E9-055D-5DB2-7D4D-035AF42AF1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8475" y="484188"/>
            <a:ext cx="7556500" cy="803923"/>
          </a:xfrm>
        </p:spPr>
        <p:txBody>
          <a:bodyPr/>
          <a:lstStyle/>
          <a:p>
            <a:pPr eaLnBrk="1" hangingPunct="1"/>
            <a:r>
              <a:rPr lang="en-US" altLang="en-US" dirty="0">
                <a:ea typeface="ＭＳ Ｐゴシック" panose="020B0600070205080204" pitchFamily="34" charset="-128"/>
              </a:rPr>
              <a:t>Procedure Informed Consent</a:t>
            </a:r>
          </a:p>
        </p:txBody>
      </p:sp>
      <p:sp>
        <p:nvSpPr>
          <p:cNvPr id="32771" name="Content Placeholder 2">
            <a:extLst>
              <a:ext uri="{FF2B5EF4-FFF2-40B4-BE49-F238E27FC236}">
                <a16:creationId xmlns:a16="http://schemas.microsoft.com/office/drawing/2014/main" id="{858B0103-E84C-672C-A14F-78BF708825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4865" y="1217876"/>
            <a:ext cx="7556500" cy="1294416"/>
          </a:xfrm>
        </p:spPr>
        <p:txBody>
          <a:bodyPr/>
          <a:lstStyle/>
          <a:p>
            <a:pPr eaLnBrk="1" hangingPunct="1"/>
            <a:r>
              <a:rPr lang="en-US" altLang="en-US" dirty="0">
                <a:ea typeface="ＭＳ Ｐゴシック" panose="020B0600070205080204" pitchFamily="34" charset="-128"/>
              </a:rPr>
              <a:t>Black out any identifying factors on the form and insert here. i.e.- practice name, signatures, and all patient and dentist details.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itle 1">
            <a:extLst>
              <a:ext uri="{FF2B5EF4-FFF2-40B4-BE49-F238E27FC236}">
                <a16:creationId xmlns:a16="http://schemas.microsoft.com/office/drawing/2014/main" id="{0040D00C-BA3A-7EB9-40AB-3C6CD2C048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Alternative Treatment Plans</a:t>
            </a:r>
          </a:p>
        </p:txBody>
      </p:sp>
      <p:sp>
        <p:nvSpPr>
          <p:cNvPr id="33795" name="Content Placeholder 2">
            <a:extLst>
              <a:ext uri="{FF2B5EF4-FFF2-40B4-BE49-F238E27FC236}">
                <a16:creationId xmlns:a16="http://schemas.microsoft.com/office/drawing/2014/main" id="{428BC4C0-26B5-BA39-5106-8B3A877FE8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Describe alternative treatment plans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le 1">
            <a:extLst>
              <a:ext uri="{FF2B5EF4-FFF2-40B4-BE49-F238E27FC236}">
                <a16:creationId xmlns:a16="http://schemas.microsoft.com/office/drawing/2014/main" id="{7EC3A491-31DD-1C8C-0C84-5DD229D6D5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Implant Surgery</a:t>
            </a:r>
          </a:p>
        </p:txBody>
      </p:sp>
      <p:sp>
        <p:nvSpPr>
          <p:cNvPr id="34819" name="Content Placeholder 2">
            <a:extLst>
              <a:ext uri="{FF2B5EF4-FFF2-40B4-BE49-F238E27FC236}">
                <a16:creationId xmlns:a16="http://schemas.microsoft.com/office/drawing/2014/main" id="{0CB44310-157A-770D-AE63-7651CF7601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8475" y="1356518"/>
            <a:ext cx="7556500" cy="4144963"/>
          </a:xfrm>
        </p:spPr>
        <p:txBody>
          <a:bodyPr/>
          <a:lstStyle/>
          <a:p>
            <a:pPr eaLnBrk="1" hangingPunct="1"/>
            <a:r>
              <a:rPr lang="en-US" altLang="en-US" dirty="0">
                <a:ea typeface="ＭＳ Ｐゴシック" panose="020B0600070205080204" pitchFamily="34" charset="-128"/>
              </a:rPr>
              <a:t>Operative report of actual implant surgery.  </a:t>
            </a:r>
          </a:p>
          <a:p>
            <a:pPr lvl="1" eaLnBrk="1" hangingPunct="1"/>
            <a:r>
              <a:rPr lang="en-US" altLang="en-US" dirty="0">
                <a:ea typeface="ＭＳ Ｐゴシック" panose="020B0600070205080204" pitchFamily="34" charset="-128"/>
              </a:rPr>
              <a:t>Details to include instrumentation, materials techniques and implant information.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itle 1">
            <a:extLst>
              <a:ext uri="{FF2B5EF4-FFF2-40B4-BE49-F238E27FC236}">
                <a16:creationId xmlns:a16="http://schemas.microsoft.com/office/drawing/2014/main" id="{FB1477CB-F2BD-4165-123F-112568B2A8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>
                <a:ea typeface="ＭＳ Ｐゴシック" panose="020B0600070205080204" pitchFamily="34" charset="-128"/>
              </a:rPr>
              <a:t>Post-Surgical Radiograph</a:t>
            </a:r>
          </a:p>
        </p:txBody>
      </p:sp>
      <p:sp>
        <p:nvSpPr>
          <p:cNvPr id="35843" name="Content Placeholder 2">
            <a:extLst>
              <a:ext uri="{FF2B5EF4-FFF2-40B4-BE49-F238E27FC236}">
                <a16:creationId xmlns:a16="http://schemas.microsoft.com/office/drawing/2014/main" id="{61FC1BFA-889E-7851-F12E-0C68BC1151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8475" y="1473200"/>
            <a:ext cx="7556500" cy="4144963"/>
          </a:xfrm>
        </p:spPr>
        <p:txBody>
          <a:bodyPr/>
          <a:lstStyle/>
          <a:p>
            <a:pPr eaLnBrk="1" hangingPunct="1"/>
            <a:r>
              <a:rPr lang="en-US" altLang="en-US" dirty="0">
                <a:ea typeface="ＭＳ Ｐゴシック" panose="020B0600070205080204" pitchFamily="34" charset="-128"/>
              </a:rPr>
              <a:t>Include panoramic, periapical and /or CBCT if applicable with the date the radiograph was taken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itle 1">
            <a:extLst>
              <a:ext uri="{FF2B5EF4-FFF2-40B4-BE49-F238E27FC236}">
                <a16:creationId xmlns:a16="http://schemas.microsoft.com/office/drawing/2014/main" id="{077DEB1B-53DA-790A-860E-8D04D53433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Post-Operative Care / Instructions</a:t>
            </a:r>
          </a:p>
        </p:txBody>
      </p:sp>
      <p:sp>
        <p:nvSpPr>
          <p:cNvPr id="36867" name="Content Placeholder 2">
            <a:extLst>
              <a:ext uri="{FF2B5EF4-FFF2-40B4-BE49-F238E27FC236}">
                <a16:creationId xmlns:a16="http://schemas.microsoft.com/office/drawing/2014/main" id="{D1634602-D7EA-4950-D8A5-965FFDF67E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buFont typeface="Wingdings" panose="05000000000000000000" pitchFamily="2" charset="2"/>
              <a:buNone/>
            </a:pPr>
            <a:r>
              <a:rPr lang="en-US" altLang="en-US" dirty="0">
                <a:ea typeface="ＭＳ Ｐゴシック" panose="020B0600070205080204" pitchFamily="34" charset="-128"/>
              </a:rPr>
              <a:t>You may scan a copy of the form/s that you use or type a narrative with details of post-operative instructions.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itle 1">
            <a:extLst>
              <a:ext uri="{FF2B5EF4-FFF2-40B4-BE49-F238E27FC236}">
                <a16:creationId xmlns:a16="http://schemas.microsoft.com/office/drawing/2014/main" id="{288C8B16-5867-8058-D9DE-4EDC8B265D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Maintenance</a:t>
            </a:r>
          </a:p>
        </p:txBody>
      </p:sp>
      <p:sp>
        <p:nvSpPr>
          <p:cNvPr id="37891" name="Content Placeholder 2">
            <a:extLst>
              <a:ext uri="{FF2B5EF4-FFF2-40B4-BE49-F238E27FC236}">
                <a16:creationId xmlns:a16="http://schemas.microsoft.com/office/drawing/2014/main" id="{3866616C-7A18-A22D-9F04-B6CAA8EC30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dirty="0">
                <a:ea typeface="ＭＳ Ｐゴシック" panose="020B0600070205080204" pitchFamily="34" charset="-128"/>
              </a:rPr>
              <a:t>Describe your maintenance protocol for this patient</a:t>
            </a:r>
          </a:p>
          <a:p>
            <a:pPr eaLnBrk="1" hangingPunct="1"/>
            <a:r>
              <a:rPr lang="en-US" altLang="en-US" dirty="0">
                <a:ea typeface="ＭＳ Ｐゴシック" panose="020B0600070205080204" pitchFamily="34" charset="-128"/>
              </a:rPr>
              <a:t>List this patient's maintenance history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itle 1">
            <a:extLst>
              <a:ext uri="{FF2B5EF4-FFF2-40B4-BE49-F238E27FC236}">
                <a16:creationId xmlns:a16="http://schemas.microsoft.com/office/drawing/2014/main" id="{75D9E804-1A0B-2C11-AC26-A0CDE5B61B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Prosthetic Restoration</a:t>
            </a:r>
          </a:p>
        </p:txBody>
      </p:sp>
      <p:sp>
        <p:nvSpPr>
          <p:cNvPr id="38915" name="Content Placeholder 2">
            <a:extLst>
              <a:ext uri="{FF2B5EF4-FFF2-40B4-BE49-F238E27FC236}">
                <a16:creationId xmlns:a16="http://schemas.microsoft.com/office/drawing/2014/main" id="{F0E731DB-7847-FED8-8BDB-CCC305A966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Describe the type of implant restoration placed for this patient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itle 1">
            <a:extLst>
              <a:ext uri="{FF2B5EF4-FFF2-40B4-BE49-F238E27FC236}">
                <a16:creationId xmlns:a16="http://schemas.microsoft.com/office/drawing/2014/main" id="{0208BF8E-21B1-4D57-5A46-EF1BB9D08F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>
                <a:ea typeface="ＭＳ Ｐゴシック" panose="020B0600070205080204" pitchFamily="34" charset="-128"/>
              </a:rPr>
              <a:t>Immediate Post-Prosthetic Placement Radiograph</a:t>
            </a:r>
          </a:p>
        </p:txBody>
      </p:sp>
      <p:sp>
        <p:nvSpPr>
          <p:cNvPr id="39939" name="Content Placeholder 2">
            <a:extLst>
              <a:ext uri="{FF2B5EF4-FFF2-40B4-BE49-F238E27FC236}">
                <a16:creationId xmlns:a16="http://schemas.microsoft.com/office/drawing/2014/main" id="{1F8BC2ED-505A-32E5-DD25-7B51D98B28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dirty="0">
                <a:ea typeface="ＭＳ Ｐゴシック" panose="020B0600070205080204" pitchFamily="34" charset="-128"/>
              </a:rPr>
              <a:t>Include panoramic, periapical and/or CBCT if applicable with the date the radiograph was taken.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itle 1">
            <a:extLst>
              <a:ext uri="{FF2B5EF4-FFF2-40B4-BE49-F238E27FC236}">
                <a16:creationId xmlns:a16="http://schemas.microsoft.com/office/drawing/2014/main" id="{D56AA90A-BD9F-F8D9-6E09-2E32AA0D0D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>
                <a:ea typeface="ＭＳ Ｐゴシック" panose="020B0600070205080204" pitchFamily="34" charset="-128"/>
              </a:rPr>
              <a:t>Occlusal View of Maxillary Arch Photograph (date your photo)</a:t>
            </a:r>
          </a:p>
        </p:txBody>
      </p:sp>
      <p:sp>
        <p:nvSpPr>
          <p:cNvPr id="40963" name="Content Placeholder 2">
            <a:extLst>
              <a:ext uri="{FF2B5EF4-FFF2-40B4-BE49-F238E27FC236}">
                <a16:creationId xmlns:a16="http://schemas.microsoft.com/office/drawing/2014/main" id="{1724A176-3B99-01F1-686D-64FEF19D1B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en-US" altLang="en-US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Title 1">
            <a:extLst>
              <a:ext uri="{FF2B5EF4-FFF2-40B4-BE49-F238E27FC236}">
                <a16:creationId xmlns:a16="http://schemas.microsoft.com/office/drawing/2014/main" id="{95339FC7-1BE6-C64F-7EB4-0592C9E6E6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>
                <a:ea typeface="ＭＳ Ｐゴシック" panose="020B0600070205080204" pitchFamily="34" charset="-128"/>
              </a:rPr>
              <a:t>Occlusal View of Mandibular Arch Photograph (date your photo)</a:t>
            </a:r>
          </a:p>
        </p:txBody>
      </p:sp>
      <p:sp>
        <p:nvSpPr>
          <p:cNvPr id="41987" name="Content Placeholder 2">
            <a:extLst>
              <a:ext uri="{FF2B5EF4-FFF2-40B4-BE49-F238E27FC236}">
                <a16:creationId xmlns:a16="http://schemas.microsoft.com/office/drawing/2014/main" id="{2BD64B40-56DA-025B-1C7B-33DB91AFF2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en-US" altLang="en-US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>
            <a:extLst>
              <a:ext uri="{FF2B5EF4-FFF2-40B4-BE49-F238E27FC236}">
                <a16:creationId xmlns:a16="http://schemas.microsoft.com/office/drawing/2014/main" id="{ADE3634C-04AF-4E84-D44A-34C02D3EDE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8475" y="484188"/>
            <a:ext cx="7556500" cy="5260975"/>
          </a:xfrm>
        </p:spPr>
        <p:txBody>
          <a:bodyPr/>
          <a:lstStyle/>
          <a:p>
            <a:br>
              <a:rPr lang="en-US" altLang="en-US" dirty="0">
                <a:ea typeface="ＭＳ Ｐゴシック" panose="020B0600070205080204" pitchFamily="34" charset="-128"/>
              </a:rPr>
            </a:br>
            <a:br>
              <a:rPr lang="en-US" altLang="en-US" dirty="0">
                <a:ea typeface="ＭＳ Ｐゴシック" panose="020B0600070205080204" pitchFamily="34" charset="-128"/>
              </a:rPr>
            </a:br>
            <a:br>
              <a:rPr lang="en-US" altLang="en-US" dirty="0">
                <a:ea typeface="ＭＳ Ｐゴシック" panose="020B0600070205080204" pitchFamily="34" charset="-128"/>
              </a:rPr>
            </a:br>
            <a:r>
              <a:rPr lang="en-US" altLang="en-US" dirty="0">
                <a:ea typeface="ＭＳ Ｐゴシック" panose="020B0600070205080204" pitchFamily="34" charset="-128"/>
              </a:rPr>
              <a:t>Candidate #</a:t>
            </a:r>
            <a:br>
              <a:rPr lang="en-US" altLang="en-US" dirty="0">
                <a:ea typeface="ＭＳ Ｐゴシック" panose="020B0600070205080204" pitchFamily="34" charset="-128"/>
              </a:rPr>
            </a:br>
            <a:br>
              <a:rPr lang="en-US" altLang="en-US" dirty="0">
                <a:ea typeface="ＭＳ Ｐゴシック" panose="020B0600070205080204" pitchFamily="34" charset="-128"/>
              </a:rPr>
            </a:br>
            <a:br>
              <a:rPr lang="en-US" altLang="en-US" dirty="0">
                <a:ea typeface="ＭＳ Ｐゴシック" panose="020B0600070205080204" pitchFamily="34" charset="-128"/>
              </a:rPr>
            </a:br>
            <a:r>
              <a:rPr lang="en-US" altLang="en-US" dirty="0">
                <a:ea typeface="ＭＳ Ｐゴシック" panose="020B0600070205080204" pitchFamily="34" charset="-128"/>
              </a:rPr>
              <a:t>Case and Patient initials: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itle 1">
            <a:extLst>
              <a:ext uri="{FF2B5EF4-FFF2-40B4-BE49-F238E27FC236}">
                <a16:creationId xmlns:a16="http://schemas.microsoft.com/office/drawing/2014/main" id="{9DF55619-2C7B-EFC4-E92C-6C6B9D5CFB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>
                <a:ea typeface="ＭＳ Ｐゴシック" panose="020B0600070205080204" pitchFamily="34" charset="-128"/>
              </a:rPr>
              <a:t>Frontal View in Maximum Intercuspation Position Photograph (date your photo)</a:t>
            </a:r>
          </a:p>
        </p:txBody>
      </p:sp>
      <p:sp>
        <p:nvSpPr>
          <p:cNvPr id="43011" name="Content Placeholder 2">
            <a:extLst>
              <a:ext uri="{FF2B5EF4-FFF2-40B4-BE49-F238E27FC236}">
                <a16:creationId xmlns:a16="http://schemas.microsoft.com/office/drawing/2014/main" id="{147BC645-DCE5-B922-0F6C-7426C823EB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8475" y="2289976"/>
            <a:ext cx="7556500" cy="3836187"/>
          </a:xfrm>
        </p:spPr>
        <p:txBody>
          <a:bodyPr/>
          <a:lstStyle/>
          <a:p>
            <a:pPr eaLnBrk="1" hangingPunct="1"/>
            <a:endParaRPr lang="en-US" altLang="en-US" dirty="0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Title 1">
            <a:extLst>
              <a:ext uri="{FF2B5EF4-FFF2-40B4-BE49-F238E27FC236}">
                <a16:creationId xmlns:a16="http://schemas.microsoft.com/office/drawing/2014/main" id="{37609AED-E577-3A82-2F1E-9E37D6EBED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>
                <a:ea typeface="ＭＳ Ｐゴシック" panose="020B0600070205080204" pitchFamily="34" charset="-128"/>
              </a:rPr>
              <a:t>Left Side Photograph MIP</a:t>
            </a:r>
            <a:br>
              <a:rPr lang="en-US" altLang="en-US" dirty="0">
                <a:ea typeface="ＭＳ Ｐゴシック" panose="020B0600070205080204" pitchFamily="34" charset="-128"/>
              </a:rPr>
            </a:br>
            <a:r>
              <a:rPr lang="en-US" altLang="en-US" dirty="0">
                <a:ea typeface="ＭＳ Ｐゴシック" panose="020B0600070205080204" pitchFamily="34" charset="-128"/>
              </a:rPr>
              <a:t>(date your photo)</a:t>
            </a:r>
          </a:p>
        </p:txBody>
      </p:sp>
      <p:sp>
        <p:nvSpPr>
          <p:cNvPr id="44035" name="Content Placeholder 2">
            <a:extLst>
              <a:ext uri="{FF2B5EF4-FFF2-40B4-BE49-F238E27FC236}">
                <a16:creationId xmlns:a16="http://schemas.microsoft.com/office/drawing/2014/main" id="{A48DE77E-D4D0-C0C4-D2D1-3B92AC3ACF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en-US" altLang="en-US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Title 1">
            <a:extLst>
              <a:ext uri="{FF2B5EF4-FFF2-40B4-BE49-F238E27FC236}">
                <a16:creationId xmlns:a16="http://schemas.microsoft.com/office/drawing/2014/main" id="{6749137F-913A-8423-6F02-EC60BD0D3A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>
                <a:ea typeface="ＭＳ Ｐゴシック" panose="020B0600070205080204" pitchFamily="34" charset="-128"/>
              </a:rPr>
              <a:t>Right Side Photograph MIP </a:t>
            </a:r>
            <a:br>
              <a:rPr lang="en-US" altLang="en-US" dirty="0">
                <a:ea typeface="ＭＳ Ｐゴシック" panose="020B0600070205080204" pitchFamily="34" charset="-128"/>
              </a:rPr>
            </a:br>
            <a:r>
              <a:rPr lang="en-US" altLang="en-US" dirty="0">
                <a:ea typeface="ＭＳ Ｐゴシック" panose="020B0600070205080204" pitchFamily="34" charset="-128"/>
              </a:rPr>
              <a:t>(date your photo)</a:t>
            </a:r>
          </a:p>
        </p:txBody>
      </p:sp>
      <p:sp>
        <p:nvSpPr>
          <p:cNvPr id="45059" name="Content Placeholder 2">
            <a:extLst>
              <a:ext uri="{FF2B5EF4-FFF2-40B4-BE49-F238E27FC236}">
                <a16:creationId xmlns:a16="http://schemas.microsoft.com/office/drawing/2014/main" id="{F5EA9F3C-997C-89AC-DA2C-6A3ED91989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en-US" altLang="en-US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Title 1">
            <a:extLst>
              <a:ext uri="{FF2B5EF4-FFF2-40B4-BE49-F238E27FC236}">
                <a16:creationId xmlns:a16="http://schemas.microsoft.com/office/drawing/2014/main" id="{7A8D102C-6A57-8360-ED79-FA43635847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>
                <a:ea typeface="ＭＳ Ｐゴシック" panose="020B0600070205080204" pitchFamily="34" charset="-128"/>
              </a:rPr>
              <a:t>For Cases that Involve Implant Supported/Retained Prostheses</a:t>
            </a:r>
          </a:p>
        </p:txBody>
      </p:sp>
      <p:sp>
        <p:nvSpPr>
          <p:cNvPr id="46083" name="Content Placeholder 2">
            <a:extLst>
              <a:ext uri="{FF2B5EF4-FFF2-40B4-BE49-F238E27FC236}">
                <a16:creationId xmlns:a16="http://schemas.microsoft.com/office/drawing/2014/main" id="{93F8C74F-CBCF-5E64-EBE9-6A0CBF3AD0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dirty="0">
                <a:ea typeface="ＭＳ Ｐゴシック" panose="020B0600070205080204" pitchFamily="34" charset="-128"/>
              </a:rPr>
              <a:t>Insert photographic views of all implant attachment mechanisms (intra-oral)</a:t>
            </a:r>
          </a:p>
          <a:p>
            <a:pPr eaLnBrk="1" hangingPunct="1"/>
            <a:r>
              <a:rPr lang="en-US" altLang="en-US" dirty="0">
                <a:ea typeface="ＭＳ Ｐゴシック" panose="020B0600070205080204" pitchFamily="34" charset="-128"/>
              </a:rPr>
              <a:t>Photographic views of tissue surface areas of the removable prostheses</a:t>
            </a:r>
          </a:p>
          <a:p>
            <a:pPr eaLnBrk="1" hangingPunct="1"/>
            <a:r>
              <a:rPr lang="en-US" altLang="en-US" dirty="0">
                <a:ea typeface="ＭＳ Ｐゴシック" panose="020B0600070205080204" pitchFamily="34" charset="-128"/>
              </a:rPr>
              <a:t>(add slides if necessary)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Title 1">
            <a:extLst>
              <a:ext uri="{FF2B5EF4-FFF2-40B4-BE49-F238E27FC236}">
                <a16:creationId xmlns:a16="http://schemas.microsoft.com/office/drawing/2014/main" id="{FD34F135-4FF9-BFD3-C519-6BAB8D29D7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>
                <a:ea typeface="ＭＳ Ｐゴシック" panose="020B0600070205080204" pitchFamily="34" charset="-128"/>
              </a:rPr>
              <a:t>One Year Post Prosthetic Placement Radiograph with Date  </a:t>
            </a:r>
          </a:p>
        </p:txBody>
      </p:sp>
      <p:sp>
        <p:nvSpPr>
          <p:cNvPr id="47107" name="Content Placeholder 2">
            <a:extLst>
              <a:ext uri="{FF2B5EF4-FFF2-40B4-BE49-F238E27FC236}">
                <a16:creationId xmlns:a16="http://schemas.microsoft.com/office/drawing/2014/main" id="{1CD86F0A-6526-92A3-95B8-8A52DE42AB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dirty="0">
                <a:ea typeface="ＭＳ Ｐゴシック" panose="020B0600070205080204" pitchFamily="34" charset="-128"/>
              </a:rPr>
              <a:t>Include panoramic, periapical and/or CBCT if applicable with the date the radiograph was taken.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Title 1">
            <a:extLst>
              <a:ext uri="{FF2B5EF4-FFF2-40B4-BE49-F238E27FC236}">
                <a16:creationId xmlns:a16="http://schemas.microsoft.com/office/drawing/2014/main" id="{6DFB1263-DE34-D9DC-F6AB-FBF293BA5F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Revision (if necessary)</a:t>
            </a:r>
          </a:p>
        </p:txBody>
      </p:sp>
      <p:sp>
        <p:nvSpPr>
          <p:cNvPr id="48131" name="Content Placeholder 2">
            <a:extLst>
              <a:ext uri="{FF2B5EF4-FFF2-40B4-BE49-F238E27FC236}">
                <a16:creationId xmlns:a16="http://schemas.microsoft.com/office/drawing/2014/main" id="{DD1308F1-D75A-7206-B2A9-2C45FAC8B0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dirty="0">
                <a:ea typeface="ＭＳ Ｐゴシック" panose="020B0600070205080204" pitchFamily="34" charset="-128"/>
              </a:rPr>
              <a:t>If you provide information on a revision, provide a detailed explanation and other documentation that is necessary to evaluate the case.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>
            <a:extLst>
              <a:ext uri="{FF2B5EF4-FFF2-40B4-BE49-F238E27FC236}">
                <a16:creationId xmlns:a16="http://schemas.microsoft.com/office/drawing/2014/main" id="{D3F09567-6727-8767-4E00-CA3614C511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Case # 1</a:t>
            </a:r>
          </a:p>
        </p:txBody>
      </p:sp>
      <p:sp>
        <p:nvSpPr>
          <p:cNvPr id="24579" name="Content Placeholder 2">
            <a:extLst>
              <a:ext uri="{FF2B5EF4-FFF2-40B4-BE49-F238E27FC236}">
                <a16:creationId xmlns:a16="http://schemas.microsoft.com/office/drawing/2014/main" id="{D53E50BD-3089-C994-858E-D262F0E5B4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7688" y="1600200"/>
            <a:ext cx="7556500" cy="4144963"/>
          </a:xfrm>
        </p:spPr>
        <p:txBody>
          <a:bodyPr/>
          <a:lstStyle/>
          <a:p>
            <a:pPr eaLnBrk="1" hangingPunct="1"/>
            <a:r>
              <a:rPr lang="en-US" altLang="en-US" sz="3600" dirty="0">
                <a:ea typeface="ＭＳ Ｐゴシック" panose="020B0600070205080204" pitchFamily="34" charset="-128"/>
              </a:rPr>
              <a:t> </a:t>
            </a:r>
            <a:r>
              <a:rPr lang="en-US" altLang="en-US" sz="2800" dirty="0">
                <a:ea typeface="ＭＳ Ｐゴシック" panose="020B0600070205080204" pitchFamily="34" charset="-128"/>
              </a:rPr>
              <a:t>Edentulous mandible or maxilla with a full arch removable implant overdenture, utilizing two (2) or more implants. </a:t>
            </a:r>
            <a:endParaRPr lang="en-US" altLang="en-US" sz="3600" dirty="0">
              <a:ea typeface="ＭＳ Ｐゴシック" panose="020B0600070205080204" pitchFamily="34" charset="-128"/>
            </a:endParaRPr>
          </a:p>
        </p:txBody>
      </p:sp>
      <p:sp>
        <p:nvSpPr>
          <p:cNvPr id="24580" name="TextBox 3">
            <a:extLst>
              <a:ext uri="{FF2B5EF4-FFF2-40B4-BE49-F238E27FC236}">
                <a16:creationId xmlns:a16="http://schemas.microsoft.com/office/drawing/2014/main" id="{C5F32674-1612-B59D-2906-B0CEF3C643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1600" y="328613"/>
            <a:ext cx="446088" cy="573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2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rgbClr val="595959"/>
                </a:solidFill>
                <a:latin typeface="Rockwell" panose="02060603020205020403" pitchFamily="18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ts val="600"/>
              </a:spcBef>
              <a:buClr>
                <a:srgbClr val="B870B8"/>
              </a:buClr>
              <a:buSzPct val="75000"/>
              <a:buFont typeface="Wingdings" panose="05000000000000000000" pitchFamily="2" charset="2"/>
              <a:buChar char="n"/>
              <a:defRPr>
                <a:solidFill>
                  <a:srgbClr val="595959"/>
                </a:solidFill>
                <a:latin typeface="Rockwell" panose="02060603020205020403" pitchFamily="18" charset="0"/>
                <a:ea typeface="ＭＳ Ｐゴシック" panose="020B0600070205080204" pitchFamily="34" charset="-128"/>
              </a:defRPr>
            </a:lvl2pPr>
            <a:lvl3pPr marL="685800" indent="-228600">
              <a:spcBef>
                <a:spcPts val="6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>
                <a:solidFill>
                  <a:srgbClr val="595959"/>
                </a:solidFill>
                <a:latin typeface="Rockwell" panose="02060603020205020403" pitchFamily="18" charset="0"/>
                <a:ea typeface="ＭＳ Ｐゴシック" panose="020B0600070205080204" pitchFamily="34" charset="-128"/>
              </a:defRPr>
            </a:lvl3pPr>
            <a:lvl4pPr marL="914400" indent="-228600">
              <a:spcBef>
                <a:spcPts val="600"/>
              </a:spcBef>
              <a:buClr>
                <a:srgbClr val="B870B8"/>
              </a:buClr>
              <a:buSzPct val="75000"/>
              <a:buFont typeface="Wingdings" panose="05000000000000000000" pitchFamily="2" charset="2"/>
              <a:buChar char="n"/>
              <a:defRPr>
                <a:solidFill>
                  <a:srgbClr val="595959"/>
                </a:solidFill>
                <a:latin typeface="Rockwell" panose="02060603020205020403" pitchFamily="18" charset="0"/>
                <a:ea typeface="ＭＳ Ｐゴシック" panose="020B0600070205080204" pitchFamily="34" charset="-128"/>
              </a:defRPr>
            </a:lvl4pPr>
            <a:lvl5pPr marL="1143000" indent="-228600">
              <a:spcBef>
                <a:spcPts val="6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>
                <a:solidFill>
                  <a:srgbClr val="595959"/>
                </a:solidFill>
                <a:latin typeface="Rockwell" panose="02060603020205020403" pitchFamily="18" charset="0"/>
                <a:ea typeface="ＭＳ Ｐゴシック" panose="020B0600070205080204" pitchFamily="34" charset="-128"/>
              </a:defRPr>
            </a:lvl5pPr>
            <a:lvl6pPr marL="1600200" indent="-228600" defTabSz="457200" eaLnBrk="0" fontAlgn="base" hangingPunct="0"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>
                <a:solidFill>
                  <a:srgbClr val="595959"/>
                </a:solidFill>
                <a:latin typeface="Rockwell" panose="02060603020205020403" pitchFamily="18" charset="0"/>
                <a:ea typeface="ＭＳ Ｐゴシック" panose="020B0600070205080204" pitchFamily="34" charset="-128"/>
              </a:defRPr>
            </a:lvl6pPr>
            <a:lvl7pPr marL="2057400" indent="-228600" defTabSz="457200" eaLnBrk="0" fontAlgn="base" hangingPunct="0"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>
                <a:solidFill>
                  <a:srgbClr val="595959"/>
                </a:solidFill>
                <a:latin typeface="Rockwell" panose="02060603020205020403" pitchFamily="18" charset="0"/>
                <a:ea typeface="ＭＳ Ｐゴシック" panose="020B0600070205080204" pitchFamily="34" charset="-128"/>
              </a:defRPr>
            </a:lvl7pPr>
            <a:lvl8pPr marL="2514600" indent="-228600" defTabSz="457200" eaLnBrk="0" fontAlgn="base" hangingPunct="0"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>
                <a:solidFill>
                  <a:srgbClr val="595959"/>
                </a:solidFill>
                <a:latin typeface="Rockwell" panose="02060603020205020403" pitchFamily="18" charset="0"/>
                <a:ea typeface="ＭＳ Ｐゴシック" panose="020B0600070205080204" pitchFamily="34" charset="-128"/>
              </a:defRPr>
            </a:lvl8pPr>
            <a:lvl9pPr marL="2971800" indent="-228600" defTabSz="457200" eaLnBrk="0" fontAlgn="base" hangingPunct="0"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>
                <a:solidFill>
                  <a:srgbClr val="595959"/>
                </a:solidFill>
                <a:latin typeface="Rockwell" panose="02060603020205020403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>
            <a:extLst>
              <a:ext uri="{FF2B5EF4-FFF2-40B4-BE49-F238E27FC236}">
                <a16:creationId xmlns:a16="http://schemas.microsoft.com/office/drawing/2014/main" id="{F079A52C-B673-D342-1FD1-74BD2C2667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>
                <a:ea typeface="ＭＳ Ｐゴシック" panose="020B0600070205080204" pitchFamily="34" charset="-128"/>
              </a:rPr>
              <a:t>Patient Examination</a:t>
            </a:r>
            <a:br>
              <a:rPr lang="en-US" altLang="en-US" dirty="0">
                <a:ea typeface="ＭＳ Ｐゴシック" panose="020B0600070205080204" pitchFamily="34" charset="-128"/>
              </a:rPr>
            </a:br>
            <a:br>
              <a:rPr lang="en-US" altLang="en-US" dirty="0">
                <a:ea typeface="ＭＳ Ｐゴシック" panose="020B0600070205080204" pitchFamily="34" charset="-128"/>
              </a:rPr>
            </a:br>
            <a:endParaRPr lang="en-US" altLang="en-US" dirty="0">
              <a:ea typeface="ＭＳ Ｐゴシック" panose="020B0600070205080204" pitchFamily="34" charset="-128"/>
            </a:endParaRPr>
          </a:p>
        </p:txBody>
      </p:sp>
      <p:sp>
        <p:nvSpPr>
          <p:cNvPr id="26627" name="Content Placeholder 2">
            <a:extLst>
              <a:ext uri="{FF2B5EF4-FFF2-40B4-BE49-F238E27FC236}">
                <a16:creationId xmlns:a16="http://schemas.microsoft.com/office/drawing/2014/main" id="{3060BFBC-3088-EF54-9A3A-7E2B7C05E8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8475" y="1396007"/>
            <a:ext cx="7556500" cy="4574869"/>
          </a:xfrm>
        </p:spPr>
        <p:txBody>
          <a:bodyPr/>
          <a:lstStyle/>
          <a:p>
            <a:r>
              <a:rPr lang="en-US" altLang="en-US" dirty="0">
                <a:ea typeface="ＭＳ Ｐゴシック" panose="020B0600070205080204" pitchFamily="34" charset="-128"/>
              </a:rPr>
              <a:t>Describe the chief complaint and provide the patient’s medical /dental history.</a:t>
            </a:r>
          </a:p>
          <a:p>
            <a:pPr eaLnBrk="1" hangingPunct="1"/>
            <a:r>
              <a:rPr lang="en-US" altLang="en-US" dirty="0">
                <a:ea typeface="ＭＳ Ｐゴシック" panose="020B0600070205080204" pitchFamily="34" charset="-128"/>
              </a:rPr>
              <a:t>Include the following:</a:t>
            </a:r>
          </a:p>
          <a:p>
            <a:pPr lvl="1" eaLnBrk="1" hangingPunct="1"/>
            <a:r>
              <a:rPr lang="en-US" altLang="en-US" dirty="0">
                <a:ea typeface="ＭＳ Ｐゴシック" panose="020B0600070205080204" pitchFamily="34" charset="-128"/>
              </a:rPr>
              <a:t>ASA Classification</a:t>
            </a:r>
          </a:p>
          <a:p>
            <a:pPr lvl="1" eaLnBrk="1" hangingPunct="1"/>
            <a:r>
              <a:rPr lang="en-US" altLang="en-US" dirty="0">
                <a:ea typeface="ＭＳ Ｐゴシック" panose="020B0600070205080204" pitchFamily="34" charset="-128"/>
              </a:rPr>
              <a:t>Medications</a:t>
            </a:r>
          </a:p>
          <a:p>
            <a:pPr lvl="1" eaLnBrk="1" hangingPunct="1"/>
            <a:r>
              <a:rPr lang="en-US" altLang="en-US" dirty="0">
                <a:ea typeface="ＭＳ Ｐゴシック" panose="020B0600070205080204" pitchFamily="34" charset="-128"/>
              </a:rPr>
              <a:t>Allergies</a:t>
            </a:r>
          </a:p>
          <a:p>
            <a:pPr lvl="1" eaLnBrk="1" hangingPunct="1"/>
            <a:r>
              <a:rPr lang="en-US" altLang="en-US" dirty="0">
                <a:ea typeface="ＭＳ Ｐゴシック" panose="020B0600070205080204" pitchFamily="34" charset="-128"/>
              </a:rPr>
              <a:t>Missing teeth</a:t>
            </a:r>
          </a:p>
          <a:p>
            <a:pPr lvl="1" eaLnBrk="1" hangingPunct="1"/>
            <a:r>
              <a:rPr lang="en-US" altLang="en-US" dirty="0">
                <a:ea typeface="ＭＳ Ｐゴシック" panose="020B0600070205080204" pitchFamily="34" charset="-128"/>
              </a:rPr>
              <a:t>Periodontal status</a:t>
            </a:r>
          </a:p>
          <a:p>
            <a:pPr lvl="1" eaLnBrk="1" hangingPunct="1"/>
            <a:r>
              <a:rPr lang="en-US" altLang="en-US" dirty="0">
                <a:ea typeface="ＭＳ Ｐゴシック" panose="020B0600070205080204" pitchFamily="34" charset="-128"/>
              </a:rPr>
              <a:t>Occlusion/ Angle Classification</a:t>
            </a:r>
          </a:p>
          <a:p>
            <a:pPr lvl="1" eaLnBrk="1" hangingPunct="1"/>
            <a:endParaRPr lang="en-US" altLang="en-US" dirty="0">
              <a:ea typeface="ＭＳ Ｐゴシック" panose="020B0600070205080204" pitchFamily="34" charset="-128"/>
            </a:endParaRPr>
          </a:p>
          <a:p>
            <a:pPr lvl="1" eaLnBrk="1" hangingPunct="1"/>
            <a:endParaRPr lang="en-US" altLang="en-US" dirty="0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>
            <a:extLst>
              <a:ext uri="{FF2B5EF4-FFF2-40B4-BE49-F238E27FC236}">
                <a16:creationId xmlns:a16="http://schemas.microsoft.com/office/drawing/2014/main" id="{C5BD9B36-5F99-D886-9AE2-E3327ECCF5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Social History</a:t>
            </a:r>
          </a:p>
        </p:txBody>
      </p:sp>
      <p:sp>
        <p:nvSpPr>
          <p:cNvPr id="27651" name="Content Placeholder 2">
            <a:extLst>
              <a:ext uri="{FF2B5EF4-FFF2-40B4-BE49-F238E27FC236}">
                <a16:creationId xmlns:a16="http://schemas.microsoft.com/office/drawing/2014/main" id="{AB4B9A49-7C94-BA9C-C682-5635800559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Smoking</a:t>
            </a:r>
          </a:p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Alcohol</a:t>
            </a:r>
          </a:p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Drug/substance abuse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>
            <a:extLst>
              <a:ext uri="{FF2B5EF4-FFF2-40B4-BE49-F238E27FC236}">
                <a16:creationId xmlns:a16="http://schemas.microsoft.com/office/drawing/2014/main" id="{05BE59DB-AB82-217A-E9DA-2EBAB82F46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>
                <a:ea typeface="ＭＳ Ｐゴシック" panose="020B0600070205080204" pitchFamily="34" charset="-128"/>
              </a:rPr>
              <a:t>Pre-Surgical Radiograph</a:t>
            </a:r>
          </a:p>
        </p:txBody>
      </p:sp>
      <p:sp>
        <p:nvSpPr>
          <p:cNvPr id="28675" name="Content Placeholder 2">
            <a:extLst>
              <a:ext uri="{FF2B5EF4-FFF2-40B4-BE49-F238E27FC236}">
                <a16:creationId xmlns:a16="http://schemas.microsoft.com/office/drawing/2014/main" id="{DA03CFC5-7CC8-D04F-6CF2-DB70FCCCD5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68363" y="1981200"/>
            <a:ext cx="7556500" cy="4144963"/>
          </a:xfrm>
        </p:spPr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Include panoramic, periapical and/or CBCT if applicable with the date the radiograph was taken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>
            <a:extLst>
              <a:ext uri="{FF2B5EF4-FFF2-40B4-BE49-F238E27FC236}">
                <a16:creationId xmlns:a16="http://schemas.microsoft.com/office/drawing/2014/main" id="{8CE9E7EE-7663-44E0-A765-508E89F509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ea typeface="ＭＳ Ｐゴシック" panose="020B0600070205080204" pitchFamily="34" charset="-128"/>
              </a:rPr>
              <a:t>Pre-Surgical Photographs</a:t>
            </a:r>
          </a:p>
        </p:txBody>
      </p:sp>
      <p:sp>
        <p:nvSpPr>
          <p:cNvPr id="29699" name="Content Placeholder 2">
            <a:extLst>
              <a:ext uri="{FF2B5EF4-FFF2-40B4-BE49-F238E27FC236}">
                <a16:creationId xmlns:a16="http://schemas.microsoft.com/office/drawing/2014/main" id="{EB530BD2-2DCA-5E08-4166-FD757A8DBC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8475" y="1600200"/>
            <a:ext cx="7556500" cy="4941888"/>
          </a:xfrm>
        </p:spPr>
        <p:txBody>
          <a:bodyPr/>
          <a:lstStyle/>
          <a:p>
            <a:pPr>
              <a:defRPr/>
            </a:pPr>
            <a:r>
              <a:rPr lang="en-US" altLang="en-US" dirty="0">
                <a:ea typeface="ＭＳ Ｐゴシック" panose="020B0600070205080204" pitchFamily="34" charset="-128"/>
              </a:rPr>
              <a:t>Include the dates the photographs were taken.</a:t>
            </a:r>
          </a:p>
          <a:p>
            <a:pPr>
              <a:defRPr/>
            </a:pPr>
            <a:r>
              <a:rPr lang="en-US" altLang="en-US" dirty="0">
                <a:ea typeface="ＭＳ Ｐゴシック" panose="020B0600070205080204" pitchFamily="34" charset="-128"/>
              </a:rPr>
              <a:t>Views desired:	</a:t>
            </a:r>
          </a:p>
          <a:p>
            <a:pPr lvl="2">
              <a:defRPr/>
            </a:pPr>
            <a:r>
              <a:rPr lang="en-US" dirty="0"/>
              <a:t>Occlusal view of maxillary arch</a:t>
            </a:r>
            <a:endParaRPr lang="en-US" sz="1600" dirty="0"/>
          </a:p>
          <a:p>
            <a:pPr lvl="2">
              <a:defRPr/>
            </a:pPr>
            <a:r>
              <a:rPr lang="en-US" dirty="0"/>
              <a:t>Occlusal view of mandibular arch</a:t>
            </a:r>
            <a:endParaRPr lang="en-US" sz="1600" dirty="0"/>
          </a:p>
          <a:p>
            <a:pPr lvl="2">
              <a:defRPr/>
            </a:pPr>
            <a:r>
              <a:rPr lang="en-US" dirty="0"/>
              <a:t>Frontal view in Maximum Intercuspation Position (MIP)</a:t>
            </a:r>
            <a:endParaRPr lang="en-US" sz="1600" dirty="0"/>
          </a:p>
          <a:p>
            <a:pPr lvl="2">
              <a:defRPr/>
            </a:pPr>
            <a:r>
              <a:rPr lang="en-US" dirty="0"/>
              <a:t>Left side in MIP</a:t>
            </a:r>
            <a:endParaRPr lang="en-US" sz="1600" dirty="0"/>
          </a:p>
          <a:p>
            <a:pPr lvl="2">
              <a:defRPr/>
            </a:pPr>
            <a:r>
              <a:rPr lang="en-US" dirty="0"/>
              <a:t>Right side in MIP</a:t>
            </a:r>
            <a:endParaRPr lang="en-US" sz="1600" dirty="0"/>
          </a:p>
          <a:p>
            <a:pPr marL="228600" lvl="1" indent="0">
              <a:buNone/>
              <a:defRPr/>
            </a:pPr>
            <a:endParaRPr lang="en-US" altLang="en-US" dirty="0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>
            <a:extLst>
              <a:ext uri="{FF2B5EF4-FFF2-40B4-BE49-F238E27FC236}">
                <a16:creationId xmlns:a16="http://schemas.microsoft.com/office/drawing/2014/main" id="{FE5B7C0A-E3DE-D1A9-635D-E0244D69F9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Treatment Planning/ Goals</a:t>
            </a:r>
          </a:p>
        </p:txBody>
      </p:sp>
      <p:sp>
        <p:nvSpPr>
          <p:cNvPr id="30723" name="Content Placeholder 2">
            <a:extLst>
              <a:ext uri="{FF2B5EF4-FFF2-40B4-BE49-F238E27FC236}">
                <a16:creationId xmlns:a16="http://schemas.microsoft.com/office/drawing/2014/main" id="{BCE95572-9C77-3A5F-7257-2DD4A6A88F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Surgical Plan/ Goals- provide details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>
            <a:extLst>
              <a:ext uri="{FF2B5EF4-FFF2-40B4-BE49-F238E27FC236}">
                <a16:creationId xmlns:a16="http://schemas.microsoft.com/office/drawing/2014/main" id="{582EDFB1-8957-AB08-E09C-0A7C1646C3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Prosthodontic Rehabilitation Plan</a:t>
            </a:r>
          </a:p>
        </p:txBody>
      </p:sp>
      <p:sp>
        <p:nvSpPr>
          <p:cNvPr id="31747" name="Content Placeholder 2">
            <a:extLst>
              <a:ext uri="{FF2B5EF4-FFF2-40B4-BE49-F238E27FC236}">
                <a16:creationId xmlns:a16="http://schemas.microsoft.com/office/drawing/2014/main" id="{E4653EFD-8C15-8D1F-1649-233827CF92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Describe Prosthodontic Rehabilitation Plan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Advantage">
  <a:themeElements>
    <a:clrScheme name="Advantage">
      <a:dk1>
        <a:sysClr val="windowText" lastClr="000000"/>
      </a:dk1>
      <a:lt1>
        <a:sysClr val="window" lastClr="FFFFFF"/>
      </a:lt1>
      <a:dk2>
        <a:srgbClr val="2B142D"/>
      </a:dk2>
      <a:lt2>
        <a:srgbClr val="C3AFCC"/>
      </a:lt2>
      <a:accent1>
        <a:srgbClr val="663366"/>
      </a:accent1>
      <a:accent2>
        <a:srgbClr val="330F42"/>
      </a:accent2>
      <a:accent3>
        <a:srgbClr val="666699"/>
      </a:accent3>
      <a:accent4>
        <a:srgbClr val="999966"/>
      </a:accent4>
      <a:accent5>
        <a:srgbClr val="F7901E"/>
      </a:accent5>
      <a:accent6>
        <a:srgbClr val="A3A101"/>
      </a:accent6>
      <a:hlink>
        <a:srgbClr val="BC5FBC"/>
      </a:hlink>
      <a:folHlink>
        <a:srgbClr val="9775A7"/>
      </a:folHlink>
    </a:clrScheme>
    <a:fontScheme name="Advantage">
      <a:majorFont>
        <a:latin typeface="Rockwell"/>
        <a:ea typeface=""/>
        <a:cs typeface=""/>
        <a:font script="Jpan" typeface="ＭＳ ゴシック"/>
      </a:majorFont>
      <a:minorFont>
        <a:latin typeface="Rockwell"/>
        <a:ea typeface=""/>
        <a:cs typeface=""/>
        <a:font script="Jpan" typeface="ＭＳ ゴシック"/>
      </a:minorFont>
    </a:fontScheme>
    <a:fmtScheme name="Advantage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40000"/>
                <a:alpha val="100000"/>
                <a:satMod val="150000"/>
                <a:lumMod val="100000"/>
              </a:schemeClr>
            </a:gs>
            <a:gs pos="100000">
              <a:schemeClr val="phClr">
                <a:tint val="70000"/>
                <a:shade val="100000"/>
                <a:alpha val="100000"/>
                <a:satMod val="200000"/>
                <a:lumMod val="100000"/>
              </a:schemeClr>
            </a:gs>
          </a:gsLst>
          <a:lin ang="6000000" scaled="1"/>
        </a:gradFill>
        <a:gradFill rotWithShape="1">
          <a:gsLst>
            <a:gs pos="0">
              <a:schemeClr val="phClr">
                <a:shade val="40000"/>
                <a:alpha val="100000"/>
                <a:satMod val="150000"/>
                <a:lumMod val="100000"/>
              </a:schemeClr>
            </a:gs>
            <a:gs pos="100000">
              <a:schemeClr val="phClr">
                <a:tint val="70000"/>
                <a:shade val="100000"/>
                <a:alpha val="100000"/>
                <a:satMod val="200000"/>
                <a:lumMod val="100000"/>
              </a:schemeClr>
            </a:gs>
          </a:gsLst>
          <a:lin ang="5400000" scaled="1"/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50800" dist="25400" dir="13500000">
              <a:srgbClr val="FFFFFF">
                <a:alpha val="75000"/>
              </a:srgbClr>
            </a:innerShdw>
            <a:outerShdw blurRad="63500" dist="25400" dir="5400000" rotWithShape="0">
              <a:srgbClr val="808080">
                <a:alpha val="75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twoPt" dir="tl">
              <a:rot lat="0" lon="0" rev="4500000"/>
            </a:lightRig>
          </a:scene3d>
          <a:sp3d>
            <a:bevelT w="635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1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2023_aboi_case_1_submission_template" id="{AE058614-BF75-4A42-AA64-07BBD199DB74}" vid="{72E7DB56-1ED9-4514-A77C-496010684D0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2023_aboi_case_1_submission_template</Template>
  <TotalTime>80</TotalTime>
  <Words>464</Words>
  <Application>Microsoft Office PowerPoint</Application>
  <PresentationFormat>On-screen Show (4:3)</PresentationFormat>
  <Paragraphs>65</Paragraphs>
  <Slides>25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0" baseType="lpstr">
      <vt:lpstr>ＭＳ Ｐゴシック</vt:lpstr>
      <vt:lpstr>Arial</vt:lpstr>
      <vt:lpstr>Rockwell</vt:lpstr>
      <vt:lpstr>Wingdings</vt:lpstr>
      <vt:lpstr>Advantage</vt:lpstr>
      <vt:lpstr>    </vt:lpstr>
      <vt:lpstr>   Candidate #   Case and Patient initials:</vt:lpstr>
      <vt:lpstr>Case # 1</vt:lpstr>
      <vt:lpstr>Patient Examination  </vt:lpstr>
      <vt:lpstr>Social History</vt:lpstr>
      <vt:lpstr>Pre-Surgical Radiograph</vt:lpstr>
      <vt:lpstr>Pre-Surgical Photographs</vt:lpstr>
      <vt:lpstr>Treatment Planning/ Goals</vt:lpstr>
      <vt:lpstr>Prosthodontic Rehabilitation Plan</vt:lpstr>
      <vt:lpstr>Procedure Informed Consent</vt:lpstr>
      <vt:lpstr>Alternative Treatment Plans</vt:lpstr>
      <vt:lpstr>Implant Surgery</vt:lpstr>
      <vt:lpstr>Post-Surgical Radiograph</vt:lpstr>
      <vt:lpstr>Post-Operative Care / Instructions</vt:lpstr>
      <vt:lpstr>Maintenance</vt:lpstr>
      <vt:lpstr>Prosthetic Restoration</vt:lpstr>
      <vt:lpstr>Immediate Post-Prosthetic Placement Radiograph</vt:lpstr>
      <vt:lpstr>Occlusal View of Maxillary Arch Photograph (date your photo)</vt:lpstr>
      <vt:lpstr>Occlusal View of Mandibular Arch Photograph (date your photo)</vt:lpstr>
      <vt:lpstr>Frontal View in Maximum Intercuspation Position Photograph (date your photo)</vt:lpstr>
      <vt:lpstr>Left Side Photograph MIP (date your photo)</vt:lpstr>
      <vt:lpstr>Right Side Photograph MIP  (date your photo)</vt:lpstr>
      <vt:lpstr>For Cases that Involve Implant Supported/Retained Prostheses</vt:lpstr>
      <vt:lpstr>One Year Post Prosthetic Placement Radiograph with Date  </vt:lpstr>
      <vt:lpstr>Revision (if necessary)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</dc:title>
  <dc:creator>Jenna Tucker</dc:creator>
  <cp:lastModifiedBy>Jenna Tucker</cp:lastModifiedBy>
  <cp:revision>11</cp:revision>
  <dcterms:created xsi:type="dcterms:W3CDTF">2023-06-20T16:35:40Z</dcterms:created>
  <dcterms:modified xsi:type="dcterms:W3CDTF">2025-07-07T18:50:44Z</dcterms:modified>
</cp:coreProperties>
</file>