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86" r:id="rId7"/>
    <p:sldId id="287" r:id="rId8"/>
    <p:sldId id="263" r:id="rId9"/>
    <p:sldId id="28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F0FF9-3147-1479-E50A-B8E0821457E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9EC877-1191-A15C-1313-A77A41346A4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6D94D-EA2F-CBB8-0471-0FE8D57C5027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54E97-5EC5-AA7E-C8B3-FE4BC56C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02B18F-A5F5-BE6A-A6E2-77300ACF8522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EADAD1-BD8A-2484-0C4F-EAD29F23EA2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C661236-551B-4586-08C0-2210709C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F7EA3A3-6194-4CAA-BC92-78520612A82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2960617-2BC1-7B05-0C34-86B7EC8A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1789E81-C7D9-9F45-AE53-FB3DFA4E703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32816B-3982-1C87-E169-8689D7516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3D58E-D255-8629-57AF-F7F9C304B74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5841-BDAE-422D-9B5A-41595A3900B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07751-BD79-19AE-48D1-6168101238F2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6F8F4-62E0-8703-5BDB-44F2055B83D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101FE-66E4-4F9A-99C5-3BC2764892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49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B05958-BA73-F636-F085-735C895E82FC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8C2CC-F780-7D88-F663-63B7F989C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35BA42D3-5BEC-2A8A-943C-9E1619C06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7738F-40DA-4159-A6BA-1C3D826F179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7DD53775-F400-9C21-60D3-C77C28B8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11C76FA2-035D-6B61-1D48-EEAB8799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B2E6-0C63-4D45-97E7-98EC850BB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030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768655-EB3F-F083-9E65-EEFDB3823A78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328FB89-880B-21BD-1617-C116D98BA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1564-FD67-49DD-8DF7-E0486DD00A55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D8E771C-EAC5-FA89-E62B-D3D7CCED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1A36EA-EF71-5228-584D-691A39A1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90399-E0A1-4E5B-8E16-6E6D18AC3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377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E116F2F-B73E-5988-32A5-4F6ABCF64B1A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ED14D-5C99-2266-3CFD-C90AD0E20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107D622-01ED-E619-75C9-87D74D4ACB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29A5B-A5A7-475D-9436-61F7EF227CC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5855211-77F3-4DEB-7FFD-969D57FE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94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17CEE91-F6AA-9E62-6AF5-1392902D1B07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6CE86E-533D-D681-79CF-D3B4F1639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016C6A5-856C-9584-18F9-9EFDAB42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7264-F219-4999-8416-425679D9FB3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1E36C3B-3255-57A5-12EA-99DA57C73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515576E-D286-CAE4-84E4-8F59DCCB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1F0B-5232-472F-B7B3-77434473C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199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097573-D11D-87AD-7BAD-1D0A8BDCD0F9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1CF723-FACF-6BC0-4152-587A14A35842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9E2F74-98DA-C1FF-A29B-29DDBC5F5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18C549D-7529-C634-9F67-1B5ABBFA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3343D-5A9D-4831-A6F9-E1AB38BD840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EA92159-1211-6BC4-BC2F-17DD19E9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1AC4C85-EC06-D88F-CD2C-6FF9A352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28CFE-3647-4909-B154-530581030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094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64A984-C506-CA3E-4C2B-A7F54FC497EA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E29FE0-18C4-2E46-5DB0-5D163210E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00F6BC-8C22-8847-F93C-AC524F46E627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3A7F691-EF7F-61BB-878E-6BD291A6F31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985D50-E40B-4EC2-948E-BA5AFFACA4B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58C7E071-09F2-8B67-46AE-828B8ADBE4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5B2E01-A4F6-53D6-AE02-BE145AC7FA6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36140-6C73-4A7B-8AA3-0158E15D3E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294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2CB4FAE-00E1-A8C8-F4B1-6559A27AE669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255B6E-D0DA-8F56-5AC6-36DA66355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1ADC70-94AC-30AF-DF9B-F61C230C719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8CF748-DFAC-6DEE-B725-5A695D9EBE17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13DA29B-3ABB-E1C3-9061-478C3F4A8FC9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4DFC3D5-007A-4191-8D6A-0BDD78D8FDC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1274FE7-1BB2-7E2C-5BD4-27FA11F29CA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F2B645C-CA59-06E6-F4A4-DEAD171B8A3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ABA94-3449-48AF-A94C-BEA9B1F34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865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3A2DCF-6A66-9509-BFFE-BBBD9DCD582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243A9-C6BA-8F27-DD6B-334DE6153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ED72BEF-575A-7CA3-C1AE-418513EF601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37E5-AB4A-4E96-BA8F-EEC087176CA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015A3E7-8DCA-32F2-1F33-8C36DA4472E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6CED3E0-3641-D78E-A5B5-9BC1913271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9F2F3-0639-4547-B197-1DF048813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071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1D8787-6720-177C-2664-9AA4EF897EB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45558-4B6F-5095-74B5-B57142EF2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1387411-86D4-0CD1-EC50-9243CCAF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335A-A658-464F-8D4B-2B2884BB8DC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C43F79-C134-864B-6FF3-815B7365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85921B6-5307-85B1-A548-AB70A721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1F4D9-C039-4C24-A696-E35FC81F5A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38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E105ED-F59B-DF64-ACCF-50EA8D9DC19A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9D2AD1-8E51-A732-5D56-C0D7C6EE5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8A62AE-AC24-C7D9-0187-BB51FE3623D9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75996DD-3703-A402-AEB4-F9BD0230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067D-0D1C-4303-9AA2-40A062B9253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92476D-9355-D257-946A-F69F95E1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04AC4B-C06E-6F77-05B6-05A584B0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134D3-D612-4086-9228-9B784BD94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435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01B4A0-9CBA-8BCC-68CD-F27C2C38260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A66EFA-18A3-1B98-6C81-478974DFB5B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F7B4F0A-D6E0-8747-D9F5-0F439753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A128F-ED2A-4D7E-8801-88BAE1067D0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C4C6EF-D78F-D412-B2D6-E0229DC0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891B41C-1AE8-7C70-7231-E4F11E5EA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8731-9082-4425-BD99-60B6864534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52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F2FA98-2DB1-18BD-B477-238964052DC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7E6BF-00F8-4A44-80AF-B78124FF3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9C1ABC7-68F6-FFC0-575A-BC7A60DE9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E7F5-E776-43FA-A56F-77774621757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1BF0781-805E-465E-A4AB-C6581D70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283B50C-3B7C-B5F8-AE7F-059217BC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AA19-7B25-482D-978B-6DA4E5E59C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33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D7830-D697-1501-E756-F3F03426BBB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D88621-751E-BB73-11FD-8B0F7CC500A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A32FCD-9D35-28BF-5B45-F708B83B0E3D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BA51A7-72BB-D691-FFEB-B0886C1CD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0C79911-099A-483D-6491-9E23E9C69B4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0F0A67-939D-46C5-9C64-81C0A1859AE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917C3C-B7A5-3F33-8EA0-25E91DC56AB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73C884-DAC1-4BCA-419F-4B96268D923C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045105-BE99-32E7-D08A-048480268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AAF921-81B4-0F71-7942-691348DF235D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C16A06-B0EA-89D5-8C14-035A37B4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E8D77FD-CC36-4986-996B-E955E77810B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BD5B4F-BC26-94B1-E3D8-388871C4A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55ADE7D-A6F7-7FEE-3075-75346AE4F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1290-1EA7-4F50-B400-2EF10BB61A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63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6591AD-2515-AB05-B864-A920EC725C8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ED7F7B-A6D9-FB37-DACD-B162868475FE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65606B-0006-1E86-29AB-44A8BD9FB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FA50969-7CE7-69B8-A9C0-495C9F2A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96F9-4945-4BFE-815F-ECD67B8645E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903549D-424E-855D-808F-0750DD37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1DC5BA2-C9C1-82E5-ACC4-2137092C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1A58-3CEC-4217-91C7-1956235D7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55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00DE9-0D97-6EA5-DFF8-A3E87E3A57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E17D26-0F04-C3B9-5237-BDD90AF2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FE14595-0ABB-AC85-694D-FCACECDC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DCB1-7994-4E65-9940-4F79AF38CB2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DB52B004-E9B1-B0F7-3A1F-D74F224E5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4A1E47D4-7D4C-F795-86D6-9BC7DF17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45CB-8A4B-4776-9AC8-C0E2831B5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89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5B9225-7DC6-1666-6F5A-50F2BE9B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C75EC-8335-DACF-5AB9-801A2A84BE1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B7E6644-C396-0A7D-33AF-318319170E7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861A-D551-4712-9A8E-92AB2D6510F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5874A34-68C1-64EE-AFC8-4679D9FF0D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0B57DD3-1D2D-3654-317E-529D09DF7E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7E03-FFBF-4F53-9C82-0BA549685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87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5A9856-7E81-3441-CA31-09A039FA7D9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4C2059-13DC-497A-32C4-E523CB72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5AAE3F7-0097-696E-10DA-959D391CAD5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DFA3-1084-4A9C-B0BA-54C28162B21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C3E1505-B41E-84F4-6CC6-2C91BE0FF2C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C8E9D8C-24C0-0D31-0110-53C138C4565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BD20C-EB72-4B42-8292-3E3FB578A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14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BAAC7E8-1AE2-03D2-E6ED-A57E0005A7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B463369-FBFC-B60C-66B9-542ACCD70D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EC357-C270-65A5-D798-874D35F2C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6CE6CED0-944E-41FD-BE0A-CD52DD386AA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2D95D-4C66-9E04-1FEC-33C18087C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A082B-A358-825F-5129-B124B6B09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A8A26023-7CF4-4FF0-BE09-54660BF54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2634947-8F95-8B27-F176-13CEADBA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F5FF1C84-2983-ADFC-057A-EAB6FC123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#4 Submission Template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99508D61-F14C-1EFC-DCF2-E4D9C9563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3225"/>
            <a:ext cx="226536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474F163-044A-1080-CF05-D7C068DD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C19CFFC8-0FC0-A240-C180-13D4A0B26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759DDB5D-B00A-2627-C7DE-22B9050F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2E188AA-A398-312E-6C22-265F26BB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ED414AE-6B8A-837A-9BC5-B52A616F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FD22A89-BA6A-2C79-84A6-BB50FBDB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56518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patient/dentist details.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0C8B0CA-CF55-912C-9CF9-3DDF1F08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9806F64-0E70-5960-30D8-7E96D09D8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E2AFBC7-5C79-8AC0-EE7D-BD6AE4162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8ABDBBBC-F24F-73B5-9212-CCDDABF9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746A5B59-2702-0043-DA68-807C834C7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30C4B82-BADD-6964-65A7-EF960A6D2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D4D279D9-1DDC-7A99-B816-2BB0E92F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EB280CB-77AE-D051-E9B3-EBF34D83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22E1FDD7-8451-DAC9-29F8-ACFDA70AB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1C694B1-99A7-D00A-EA37-D0DF7D756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4951A38F-D4AD-CDD7-D137-DDF67401B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BB6278EE-4CE6-B9C8-3C40-DC6D9D236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7214FDE-21D0-F246-4926-3C4B7B124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DBA7587C-2F71-E3CF-6C19-169F06FC4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1CB94BB-D873-44A4-6390-C0024BC5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# and Patient’s Initials</a:t>
            </a:r>
            <a:r>
              <a:rPr lang="en-US" altLang="en-US" dirty="0">
                <a:ea typeface="ＭＳ Ｐゴシック" panose="020B0600070205080204" pitchFamily="34" charset="-128"/>
              </a:rPr>
              <a:t>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A696CD1-CC7B-59FA-261E-0F406B7E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677411EF-0E15-A373-10B6-87C28DC0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67BD83DE-C82D-ED9C-825A-56E7783A6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D741ABE-9DF7-5951-31BD-C4CEB0564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25C9B182-B03C-6386-4C70-45993F78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F0A7A3BF-5CF0-0B2C-2559-010C7E38E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7696ED6-D523-69C9-D8F0-7BEF5518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D6F14FE-A48E-3970-1D26-4FB55C07D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6BBA286-CA7B-7752-4E17-F055E0B6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C1592024-ECCE-9B17-1096-EA7AB2391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00FB4F9E-CFC5-5F28-F5A8-C8C61DC2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4DAE44B-53D3-76F3-A546-CF261986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399104C2-F5C1-EC03-BD51-FD073142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F294FD59-90C2-2F07-AEC2-A8630230D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BF66BA6D-FFB8-5757-F614-FE53FF5E0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F241D5C5-D184-8067-7AE9-60453A9E7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A03B4-9A94-E7FB-348D-70129E62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EA3B0-1874-38BB-B14A-C217CB3B4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91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CBDFC-01FA-2163-89F1-4B6466D6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4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1168340-91FC-5509-6EC2-1BFB64C77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Any extraction with immediate implant placement or extraction with ridge preservation and delayed implant placement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C33DE74F-C4A3-E96E-E4E1-2B676A0F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4159501-0760-FD1D-9F85-7B63C6D7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A2F075B-F5D6-5D77-B543-25BE3E724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43" y="869950"/>
            <a:ext cx="7556500" cy="5118100"/>
          </a:xfrm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9663D6F-4C10-A718-6E86-509B7811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3E224D49-9E7C-92CC-5ED5-B8C503749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7B89B89C-8537-CE74-07E0-1C291907B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Pre-Ridge Preservation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6936A136-C9AA-D528-8DD2-A752B84D9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B98C80C-00F0-7178-C9C3-72FB7F91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Post-Ridge Preservation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538602A2-28FE-3D7B-AFCA-CDBAD695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54D0D4C-BC87-3E21-18F2-503FF658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AC14194A-4120-D64F-2834-A5A841F04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B5BFA86-0E7B-022C-904D-A9FA8B05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C9AD1CE-006A-D21E-8A18-AD2FF5D89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521</TotalTime>
  <Words>499</Words>
  <Application>Microsoft Office PowerPoint</Application>
  <PresentationFormat>On-screen Show (4:3)</PresentationFormat>
  <Paragraphs>70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# and Patient’s Initials:</vt:lpstr>
      <vt:lpstr>Case # 4</vt:lpstr>
      <vt:lpstr>Patient Examination</vt:lpstr>
      <vt:lpstr>Social History</vt:lpstr>
      <vt:lpstr>Pre-Ridge Preservation Radiograph</vt:lpstr>
      <vt:lpstr>Post-Ridge Preservation Radiograph</vt:lpstr>
      <vt:lpstr>Pre-Implant Placement Radiograph</vt:lpstr>
      <vt:lpstr>Pre-Surgical Photographs</vt:lpstr>
      <vt:lpstr>Treatment Planning/ Goals</vt:lpstr>
      <vt:lpstr>Prosthodontic Rehabilitation Plan</vt:lpstr>
      <vt:lpstr>Procedure Informed Consent 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43</cp:revision>
  <dcterms:created xsi:type="dcterms:W3CDTF">2011-01-07T16:33:43Z</dcterms:created>
  <dcterms:modified xsi:type="dcterms:W3CDTF">2025-07-07T18:53:53Z</dcterms:modified>
</cp:coreProperties>
</file>