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85" r:id="rId3"/>
    <p:sldId id="258" r:id="rId4"/>
    <p:sldId id="260" r:id="rId5"/>
    <p:sldId id="264" r:id="rId6"/>
    <p:sldId id="286" r:id="rId7"/>
    <p:sldId id="287" r:id="rId8"/>
    <p:sldId id="263" r:id="rId9"/>
    <p:sldId id="28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8" r:id="rId29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C9289D3-46AD-F755-C76F-90F935BE028F}"/>
              </a:ext>
            </a:extLst>
          </p:cNvPr>
          <p:cNvSpPr/>
          <p:nvPr/>
        </p:nvSpPr>
        <p:spPr>
          <a:xfrm>
            <a:off x="282575" y="228600"/>
            <a:ext cx="4235450" cy="41878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E19DD28-9F93-D668-8196-2819F4306DE8}"/>
              </a:ext>
            </a:extLst>
          </p:cNvPr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134BAD1-3F42-9833-EAFC-6A53C89AD52D}"/>
              </a:ext>
            </a:extLst>
          </p:cNvPr>
          <p:cNvSpPr/>
          <p:nvPr/>
        </p:nvSpPr>
        <p:spPr>
          <a:xfrm>
            <a:off x="4624388" y="2378075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FE084D7-9A1D-34F7-8970-4288D95569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174625"/>
            <a:ext cx="412750" cy="831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54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C95D1F-9298-FC72-5FCF-B0B97B51CB56}"/>
              </a:ext>
            </a:extLst>
          </p:cNvPr>
          <p:cNvSpPr/>
          <p:nvPr/>
        </p:nvSpPr>
        <p:spPr>
          <a:xfrm>
            <a:off x="4624388" y="228600"/>
            <a:ext cx="2057400" cy="203835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385B52C-8982-BF03-FD7F-E88A12251B39}"/>
              </a:ext>
            </a:extLst>
          </p:cNvPr>
          <p:cNvSpPr/>
          <p:nvPr/>
        </p:nvSpPr>
        <p:spPr>
          <a:xfrm>
            <a:off x="6802438" y="2378075"/>
            <a:ext cx="2057400" cy="20383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32E74B29-960F-878F-E125-ECA13D62CEE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800600" y="6426200"/>
            <a:ext cx="1231900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DCA86C63-724E-488B-AC28-E983A179C0CA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2949D8A9-C3E4-CA86-36AD-CE805E683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11900" y="6426200"/>
            <a:ext cx="261620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616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7548689-DFF4-E84F-4670-F3589E4872C7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1273CF7-A075-D059-2D15-2BE597CF47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A5D183-52AD-9673-3D03-1E68671B9DE7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FC84B5-46D9-46ED-9095-674BFCE5D6BC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6DFF1E-120A-5CA6-D000-BE564B8DE588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EC7418-0B80-2CF6-EBF4-763A6CEA79F0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70660F-542E-4DCF-B802-799E2D854D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3153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7A8B075-78F5-97CD-925D-681580C9C8BA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6E09E9C-2B01-EA3A-EC1E-C44495F2C1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" name="Date Placeholder 2">
            <a:extLst>
              <a:ext uri="{FF2B5EF4-FFF2-40B4-BE49-F238E27FC236}">
                <a16:creationId xmlns:a16="http://schemas.microsoft.com/office/drawing/2014/main" id="{9819C146-AABE-EBDC-F5C1-359140B87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35D8B2-2DA8-4185-B075-0BF6D4A10BCB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31EBCE3E-7458-733E-0FE4-A42384AF6D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id="{4F279D81-7FFD-12A5-5841-7B7620A94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E20B6-A095-4B84-8885-152EF6F6C6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74590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A61D6D0-CDEA-513E-1216-AB4F8084ACCD}"/>
              </a:ext>
            </a:extLst>
          </p:cNvPr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3" name="Date Placeholder 1">
            <a:extLst>
              <a:ext uri="{FF2B5EF4-FFF2-40B4-BE49-F238E27FC236}">
                <a16:creationId xmlns:a16="http://schemas.microsoft.com/office/drawing/2014/main" id="{93902C54-48FE-1C86-0FA6-80D7284C79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6F8F00-C95A-4F35-A4A2-B913671A966F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F6EF71DA-4F37-8912-A4CB-3E7CADB4C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BBCD7DE3-DA72-422F-2EA9-4F0ABA3F3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FDCC45-36B8-4181-A4AE-22AE413D39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25385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52BDE71-6A9A-C5F4-6D42-CC5CD7F70011}"/>
              </a:ext>
            </a:extLst>
          </p:cNvPr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3B624B7-0F45-0C7E-AF99-1EBE2E87AA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174625"/>
            <a:ext cx="412750" cy="831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54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075B8B27-360F-D7F1-5DBC-BDF050936F4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F76563-30C9-4D84-8B04-161F5FEB7618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FFF45831-149D-B734-ABA2-7CCD6895A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59213" y="6423025"/>
            <a:ext cx="33162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963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712648B-B00C-ED02-DB15-7D243ABB9F96}"/>
              </a:ext>
            </a:extLst>
          </p:cNvPr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42D024-4B49-454B-0C53-5E03E71E0B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9388" y="3370263"/>
            <a:ext cx="220662" cy="36988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2400" b="1">
                <a:solidFill>
                  <a:srgbClr val="B870B8"/>
                </a:solidFill>
                <a:latin typeface="Rockwell" pitchFamily="1" charset="0"/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C4874AB6-8C1C-EF2F-814E-5086FC2FE5A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3E1F92-1FC3-47B6-970F-87F07715DBD2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DDAA41D4-5D64-BE6F-1B43-9B2529F7D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91000" y="6423025"/>
            <a:ext cx="30051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51FA8572-4669-E7B4-3F74-8260F96BC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52E0DF-DEBC-4AF2-8BD9-AAF0E62ACE3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60836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81719B1-6821-7666-250D-EFB7EAA5E1D1}"/>
              </a:ext>
            </a:extLst>
          </p:cNvPr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C66042F-0201-D8AF-B826-8595E7E9BA38}"/>
              </a:ext>
            </a:extLst>
          </p:cNvPr>
          <p:cNvSpPr/>
          <p:nvPr/>
        </p:nvSpPr>
        <p:spPr>
          <a:xfrm>
            <a:off x="6802438" y="2378075"/>
            <a:ext cx="2057400" cy="20383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DB5076B-5D54-0EF7-0159-10DAA3EC40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025" y="4632325"/>
            <a:ext cx="220663" cy="3698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2400" b="1">
                <a:solidFill>
                  <a:srgbClr val="B870B8"/>
                </a:solidFill>
                <a:latin typeface="Rockwell" pitchFamily="1" charset="0"/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4CCACBCF-D022-43B1-1D2B-9FFFC6881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AC0859-D257-4723-8308-CA9AA1683BF6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51855315-559B-A8F0-285C-B86FD3313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FA9E2929-413C-855D-A263-4DE3F5571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2F7FFF-FC07-405C-9991-15967A32BC8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5377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0DDDF36-217D-BB4C-554B-CDA9476C5CD0}"/>
              </a:ext>
            </a:extLst>
          </p:cNvPr>
          <p:cNvSpPr/>
          <p:nvPr/>
        </p:nvSpPr>
        <p:spPr>
          <a:xfrm>
            <a:off x="282575" y="228600"/>
            <a:ext cx="6386513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E9666A7-3270-1CF5-5E2F-14B49375DE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174625"/>
            <a:ext cx="412750" cy="831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54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C8501BB-FF86-1343-2E04-9FA8A8926C80}"/>
              </a:ext>
            </a:extLst>
          </p:cNvPr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F222AEA5-590C-5F7D-705F-C63A2020E028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5211763" y="6235700"/>
            <a:ext cx="134937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086A67D-811B-47EE-9ECC-F5D172647B7A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BEE4B82A-B21C-5B43-7471-E1FD7853F1EF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381000" y="6235700"/>
            <a:ext cx="4648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B911A4F9-DB50-DB6B-E10B-4C575D35F883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1FD5DF-7032-4806-9FAD-06B3B0ADB0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65573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0948AD9-4A85-867F-BEAD-11CCCD0053A2}"/>
              </a:ext>
            </a:extLst>
          </p:cNvPr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1DCFCE-EE74-66DB-06F8-C772D6E05D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174625"/>
            <a:ext cx="412750" cy="831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54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0167BBE-50CE-394E-4542-27E026EDF39B}"/>
              </a:ext>
            </a:extLst>
          </p:cNvPr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39AEF71-8A7F-129A-1040-E057EA0564CF}"/>
              </a:ext>
            </a:extLst>
          </p:cNvPr>
          <p:cNvSpPr/>
          <p:nvPr/>
        </p:nvSpPr>
        <p:spPr>
          <a:xfrm>
            <a:off x="4624388" y="4535488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792766BF-8AC3-0C08-596A-68551B1F4A34}"/>
              </a:ext>
            </a:extLst>
          </p:cNvPr>
          <p:cNvSpPr>
            <a:spLocks noGrp="1"/>
          </p:cNvSpPr>
          <p:nvPr>
            <p:ph type="dt" sz="half" idx="16"/>
          </p:nvPr>
        </p:nvSpPr>
        <p:spPr>
          <a:xfrm>
            <a:off x="3048000" y="6235700"/>
            <a:ext cx="134778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A2AB075-A294-4A56-8D8C-5FBF289B9073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90FE8CDB-6272-5D67-E0D5-5CC63EB2242A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>
          <a:xfrm>
            <a:off x="381000" y="6235700"/>
            <a:ext cx="2590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2902702B-19B0-78D3-CFC1-1D0EE12DE65B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45481B-0306-4DE2-A306-E1F9CF35B1D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67148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2F14E13-9427-2D8F-6BB3-CAA26B60256D}"/>
              </a:ext>
            </a:extLst>
          </p:cNvPr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597A85-6E52-DBCF-B6E2-45999AFD7C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9800" y="3370263"/>
            <a:ext cx="220663" cy="36988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2400" b="1">
                <a:solidFill>
                  <a:srgbClr val="B870B8"/>
                </a:solidFill>
                <a:latin typeface="Rockwell" pitchFamily="1" charset="0"/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5F779F39-EB2B-E0F7-B743-D6E99A28B498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1BDFC-7BC9-43F1-AEDC-A51C5D5E55CF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290CE667-2E4B-3D97-50CD-1D5BC65D71D1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4191000" y="6423025"/>
            <a:ext cx="30051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AA90A4EC-68A6-8E5C-1B0C-76E8D049C845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566D43-F93E-4FF3-9CC0-3E00E57EA77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43989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9F9EFA4-FE26-1DE8-8B48-B97D6B2D513F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FD414B-DC1F-018F-69B2-8EB4ADF54E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F07FFC96-48FF-FA3E-1170-BB9AA66816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2484BB-D58B-4F4E-B718-A422DE755BD3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5AEAD12-9265-ACE2-ABC8-A150E4488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D54BB1D0-B170-A273-48E7-924854B3C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45A0FB-237B-4DDC-AC9A-10CF081250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8121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B22A5FB-C7AE-938C-7025-DD1C1A4E056E}"/>
              </a:ext>
            </a:extLst>
          </p:cNvPr>
          <p:cNvSpPr/>
          <p:nvPr/>
        </p:nvSpPr>
        <p:spPr>
          <a:xfrm>
            <a:off x="8210550" y="282575"/>
            <a:ext cx="64135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A454002-1882-96F6-37A4-D946227F9D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46BB7B8-E732-BC35-6A73-65823AECA455}"/>
              </a:ext>
            </a:extLst>
          </p:cNvPr>
          <p:cNvSpPr/>
          <p:nvPr/>
        </p:nvSpPr>
        <p:spPr>
          <a:xfrm>
            <a:off x="8067675" y="282575"/>
            <a:ext cx="92075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92CE97CA-6B7B-9E1F-F67A-57025D905D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C823F-26FB-49B4-80E6-80BE990C32B9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9611BBE-5736-8FE5-A3F3-828305182C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A5045EC-BAF0-68BF-47A6-6D12D90FA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3C8912-D95E-4618-8727-94B81493AC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5928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974B685-D530-9A39-C0DE-558709EC2D15}"/>
              </a:ext>
            </a:extLst>
          </p:cNvPr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0EA8EF7-2E02-C03B-40A9-2FF05A3638B1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8593932" y="561181"/>
            <a:ext cx="260350" cy="55403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D52FC518-4E6D-41FE-009F-D0ACE67B6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C0DC2D-8CFC-427A-B007-6F2936112590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25F9625F-9181-BBDD-4FAD-9E8CC3AD9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93DAAC1F-6892-2F5A-54AB-5BF1DEB8E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4F4405-5E73-4BDB-8CDB-DF11E940E7D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9308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B991AD1-0C98-B9F9-A22E-CDA7C8C880C4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24DF7E9-DF2A-A6CF-7A12-E4845D9476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rtlCol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52971B9D-BA18-87A0-927A-131D62FBF2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3B61F8-A842-4AEF-A65B-4A66D9FD1562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5FEAA6B-34FC-C637-A7F3-99561FB57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C0DDA05C-41BF-03DB-879F-2C57EE87C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641742-47A3-4D7B-8C55-2325E20A0B8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401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DD3C632-079E-E82A-D250-AE6B25271502}"/>
              </a:ext>
            </a:extLst>
          </p:cNvPr>
          <p:cNvSpPr/>
          <p:nvPr/>
        </p:nvSpPr>
        <p:spPr>
          <a:xfrm>
            <a:off x="282575" y="228600"/>
            <a:ext cx="4235450" cy="41878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B3CCE21-D2A1-3291-40DD-767D34990CD6}"/>
              </a:ext>
            </a:extLst>
          </p:cNvPr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59E8A78-3CE4-B839-B1B8-96163818A2A8}"/>
              </a:ext>
            </a:extLst>
          </p:cNvPr>
          <p:cNvSpPr/>
          <p:nvPr/>
        </p:nvSpPr>
        <p:spPr>
          <a:xfrm>
            <a:off x="4624388" y="2378075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82FD314-D7B0-C2D0-6DFE-7D7A002449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174625"/>
            <a:ext cx="412750" cy="831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54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rIns="45720">
            <a:noAutofit/>
          </a:bodyPr>
          <a:lstStyle>
            <a:lvl1pPr marL="0" indent="0" algn="ctr"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B04C843D-03B4-2F5F-8984-74F111A0F8CA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4800600" y="6426200"/>
            <a:ext cx="1231900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012293B9-F765-4ADF-B7C5-4B07D1D5865C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67CB405F-2A83-48C1-7D46-A292F74DBCE9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6311900" y="6426200"/>
            <a:ext cx="261620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947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E52B01E-0163-196A-8847-07175BFB532C}"/>
              </a:ext>
            </a:extLst>
          </p:cNvPr>
          <p:cNvSpPr/>
          <p:nvPr/>
        </p:nvSpPr>
        <p:spPr>
          <a:xfrm>
            <a:off x="658813" y="228600"/>
            <a:ext cx="82010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B53C132-61AF-0F25-6DE4-C36CFD4811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3425" y="3111500"/>
            <a:ext cx="260350" cy="61436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40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8F6078E-C2D4-DF87-E45F-92AD87EFEDBB}"/>
              </a:ext>
            </a:extLst>
          </p:cNvPr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D4B3000-2A27-16E8-0DA6-BB757503C93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8813" y="6248400"/>
            <a:ext cx="1474787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489601A-D17B-4865-9EE0-25350308D00E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C28EF26-E181-3F7C-297C-142EA7CFC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86000" y="6248400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16737FCD-D744-6B0A-B782-BFDC3397E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05800" y="6248400"/>
            <a:ext cx="5540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FEB92C-3811-4242-90B1-124AFFB158F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3628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3135587-0A9D-F949-2D9D-29F3CFDC5B67}"/>
              </a:ext>
            </a:extLst>
          </p:cNvPr>
          <p:cNvSpPr/>
          <p:nvPr/>
        </p:nvSpPr>
        <p:spPr>
          <a:xfrm>
            <a:off x="8210550" y="282575"/>
            <a:ext cx="64135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C9A83E-3292-84DF-70E7-3FA2C66260B8}"/>
              </a:ext>
            </a:extLst>
          </p:cNvPr>
          <p:cNvSpPr/>
          <p:nvPr/>
        </p:nvSpPr>
        <p:spPr>
          <a:xfrm>
            <a:off x="8067675" y="282575"/>
            <a:ext cx="92075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135CFB8-3C96-63D6-5CA9-4DB44BEEB6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EFA20BA0-26FE-729E-67CC-D501044C1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3372AA-117C-4753-BAE4-3AFCA338BDC9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3C63D82A-F20D-0782-223A-C39028C164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3C45EF24-81C4-A9F4-03E3-E5454A8FD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C902F1-76CA-4F21-90F2-B1BBC8DE7FD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8014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6473FFB-E0ED-A94D-B2DE-8457CB75EA06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8A9FB73-557D-48A2-798A-65865D8580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6">
            <a:extLst>
              <a:ext uri="{FF2B5EF4-FFF2-40B4-BE49-F238E27FC236}">
                <a16:creationId xmlns:a16="http://schemas.microsoft.com/office/drawing/2014/main" id="{3181463D-68D7-BFA6-FDB6-75734DA388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D1CD7D-4AC7-4B7C-ADBA-7714664661BB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10" name="Footer Placeholder 7">
            <a:extLst>
              <a:ext uri="{FF2B5EF4-FFF2-40B4-BE49-F238E27FC236}">
                <a16:creationId xmlns:a16="http://schemas.microsoft.com/office/drawing/2014/main" id="{19CA0A43-79C4-0405-9095-7294F380BA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8">
            <a:extLst>
              <a:ext uri="{FF2B5EF4-FFF2-40B4-BE49-F238E27FC236}">
                <a16:creationId xmlns:a16="http://schemas.microsoft.com/office/drawing/2014/main" id="{AF6A2858-A305-5236-DAD5-280C49DAC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9D5233-4A8D-4F99-AC54-0C6103A481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7942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10CDAAC-595E-0C80-939E-A7E8404C69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B19CF18-C1F2-768F-B022-9CC86D474EF1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A978B717-0FE4-79B2-82E4-17593B39594B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89B8F1-0E1F-4DF6-8144-C3BEED64EF87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3F70403E-46D8-F943-1153-EEC3274FB314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A9F6D2FF-DB2F-DFC6-4D87-C7C38D8127D7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B81ED3-735D-468C-9D46-F7A9B9D3997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2505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5BA5C21-F0CF-3B7C-7367-182EE1BA464B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61C185D-DD2D-042E-3987-18731F8082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142A7A2C-1C63-86EE-CC14-BFFC8B79D0A9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148F1A-417F-465F-8C00-5A58C908D655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70329D67-F519-A434-EE76-D0301FBE9B1D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4BA63C1A-903F-F48E-0ECC-4A5945C8D766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113D6-F960-415E-9ED1-65DDE6F52C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9497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F08B75F3-BDD6-98C1-BCB3-9AB05F6F008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98475" y="484188"/>
            <a:ext cx="7556500" cy="111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FF459B89-845C-25C8-9D4B-FD909232EB8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98475" y="1981200"/>
            <a:ext cx="7556500" cy="414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EF32BB-FE3B-5F16-04F1-F2891700FA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794500" y="642302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100">
                <a:solidFill>
                  <a:srgbClr val="595959"/>
                </a:solidFill>
                <a:latin typeface="Rockwell" pitchFamily="1" charset="0"/>
                <a:ea typeface="ＭＳ Ｐゴシック" pitchFamily="1" charset="-128"/>
              </a:defRPr>
            </a:lvl1pPr>
          </a:lstStyle>
          <a:p>
            <a:pPr>
              <a:defRPr/>
            </a:pPr>
            <a:fld id="{794EB7F1-695A-43B6-B6D7-6A81D0A4A3C1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AADFD8-54F7-4E1D-71F1-978BFC9BD3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1613" y="6423025"/>
            <a:ext cx="61229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B40743-B300-D498-8093-F9659B03AC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05800" y="242888"/>
            <a:ext cx="55403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bg1"/>
                </a:solidFill>
                <a:latin typeface="Rockwell" panose="02060603020205020403" pitchFamily="18" charset="0"/>
              </a:defRPr>
            </a:lvl1pPr>
          </a:lstStyle>
          <a:p>
            <a:pPr>
              <a:defRPr/>
            </a:pPr>
            <a:fld id="{586E56AC-B128-4233-A256-4B1AE7D430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81" r:id="rId1"/>
    <p:sldLayoutId id="2147484582" r:id="rId2"/>
    <p:sldLayoutId id="2147484583" r:id="rId3"/>
    <p:sldLayoutId id="2147484584" r:id="rId4"/>
    <p:sldLayoutId id="2147484585" r:id="rId5"/>
    <p:sldLayoutId id="2147484586" r:id="rId6"/>
    <p:sldLayoutId id="2147484587" r:id="rId7"/>
    <p:sldLayoutId id="2147484588" r:id="rId8"/>
    <p:sldLayoutId id="2147484589" r:id="rId9"/>
    <p:sldLayoutId id="2147484590" r:id="rId10"/>
    <p:sldLayoutId id="2147484591" r:id="rId11"/>
    <p:sldLayoutId id="2147484592" r:id="rId12"/>
    <p:sldLayoutId id="2147484593" r:id="rId13"/>
    <p:sldLayoutId id="2147484594" r:id="rId14"/>
    <p:sldLayoutId id="2147484595" r:id="rId15"/>
    <p:sldLayoutId id="2147484596" r:id="rId16"/>
    <p:sldLayoutId id="2147484597" r:id="rId17"/>
    <p:sldLayoutId id="2147484598" r:id="rId18"/>
    <p:sldLayoutId id="2147484599" r:id="rId19"/>
    <p:sldLayoutId id="2147484600" r:id="rId20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9pPr>
    </p:titleStyle>
    <p:bodyStyle>
      <a:lvl1pPr marL="228600" indent="-228600" algn="l" rtl="0" eaLnBrk="0" fontAlgn="base" hangingPunct="0">
        <a:spcBef>
          <a:spcPts val="2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sz="2000" kern="1200">
          <a:solidFill>
            <a:srgbClr val="595959"/>
          </a:solidFill>
          <a:latin typeface="+mn-lt"/>
          <a:ea typeface="ＭＳ Ｐゴシック" charset="-128"/>
          <a:cs typeface="ＭＳ Ｐゴシック" charset="-128"/>
        </a:defRPr>
      </a:lvl1pPr>
      <a:lvl2pPr marL="457200" indent="-228600" algn="l" rtl="0" eaLnBrk="0" fontAlgn="base" hangingPunct="0">
        <a:spcBef>
          <a:spcPts val="600"/>
        </a:spcBef>
        <a:spcAft>
          <a:spcPct val="0"/>
        </a:spcAft>
        <a:buClr>
          <a:srgbClr val="B870B8"/>
        </a:buClr>
        <a:buSzPct val="75000"/>
        <a:buFont typeface="Wingdings" panose="05000000000000000000" pitchFamily="2" charset="2"/>
        <a:buChar char="n"/>
        <a:defRPr kern="1200">
          <a:solidFill>
            <a:srgbClr val="595959"/>
          </a:solidFill>
          <a:latin typeface="+mn-lt"/>
          <a:ea typeface="ＭＳ Ｐゴシック" charset="-128"/>
          <a:cs typeface="+mn-cs"/>
        </a:defRPr>
      </a:lvl2pPr>
      <a:lvl3pPr marL="685800" indent="-22860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kern="1200">
          <a:solidFill>
            <a:srgbClr val="595959"/>
          </a:solidFill>
          <a:latin typeface="+mn-lt"/>
          <a:ea typeface="ＭＳ Ｐゴシック" charset="-128"/>
          <a:cs typeface="+mn-cs"/>
        </a:defRPr>
      </a:lvl3pPr>
      <a:lvl4pPr marL="914400" indent="-228600" algn="l" rtl="0" eaLnBrk="0" fontAlgn="base" hangingPunct="0">
        <a:spcBef>
          <a:spcPts val="600"/>
        </a:spcBef>
        <a:spcAft>
          <a:spcPct val="0"/>
        </a:spcAft>
        <a:buClr>
          <a:srgbClr val="B870B8"/>
        </a:buClr>
        <a:buSzPct val="75000"/>
        <a:buFont typeface="Wingdings" panose="05000000000000000000" pitchFamily="2" charset="2"/>
        <a:buChar char="n"/>
        <a:defRPr kern="1200">
          <a:solidFill>
            <a:srgbClr val="595959"/>
          </a:solidFill>
          <a:latin typeface="+mn-lt"/>
          <a:ea typeface="ＭＳ Ｐゴシック" charset="-128"/>
          <a:cs typeface="+mn-cs"/>
        </a:defRPr>
      </a:lvl4pPr>
      <a:lvl5pPr marL="1143000" indent="-22860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kern="1200">
          <a:solidFill>
            <a:srgbClr val="595959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2">
            <a:extLst>
              <a:ext uri="{FF2B5EF4-FFF2-40B4-BE49-F238E27FC236}">
                <a16:creationId xmlns:a16="http://schemas.microsoft.com/office/drawing/2014/main" id="{8368BD05-602A-1C45-5401-948E2AB135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				</a:t>
            </a:r>
            <a:br>
              <a:rPr lang="en-US" altLang="en-US">
                <a:ea typeface="ＭＳ Ｐゴシック" panose="020B0600070205080204" pitchFamily="34" charset="-128"/>
              </a:rPr>
            </a:b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22531" name="Subtitle 2">
            <a:extLst>
              <a:ext uri="{FF2B5EF4-FFF2-40B4-BE49-F238E27FC236}">
                <a16:creationId xmlns:a16="http://schemas.microsoft.com/office/drawing/2014/main" id="{D0636009-AE6D-7E9B-348B-27F2077B56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475" y="2770188"/>
            <a:ext cx="7556500" cy="3355975"/>
          </a:xfrm>
        </p:spPr>
        <p:txBody>
          <a:bodyPr/>
          <a:lstStyle/>
          <a:p>
            <a:pPr marL="0" indent="0" algn="ctr" eaLnBrk="1" hangingPunct="1">
              <a:buFont typeface="Wingdings" panose="05000000000000000000" pitchFamily="2" charset="2"/>
              <a:buNone/>
              <a:defRPr/>
            </a:pPr>
            <a:endParaRPr lang="en-US" altLang="en-US" sz="3600" dirty="0">
              <a:solidFill>
                <a:schemeClr val="tx2">
                  <a:lumMod val="75000"/>
                  <a:lumOff val="25000"/>
                </a:schemeClr>
              </a:solidFill>
              <a:ea typeface="ＭＳ Ｐゴシック" panose="020B0600070205080204" pitchFamily="34" charset="-128"/>
            </a:endParaRPr>
          </a:p>
          <a:p>
            <a:pPr marL="0" indent="0" algn="ctr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3600" dirty="0">
                <a:solidFill>
                  <a:schemeClr val="tx2">
                    <a:lumMod val="75000"/>
                    <a:lumOff val="25000"/>
                  </a:schemeClr>
                </a:solidFill>
                <a:ea typeface="ＭＳ Ｐゴシック" panose="020B0600070205080204" pitchFamily="34" charset="-128"/>
              </a:rPr>
              <a:t>Part II Oral Exam</a:t>
            </a:r>
          </a:p>
          <a:p>
            <a:pPr marL="0" indent="0" algn="ctr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3600" dirty="0">
                <a:solidFill>
                  <a:schemeClr val="tx2">
                    <a:lumMod val="75000"/>
                    <a:lumOff val="25000"/>
                  </a:schemeClr>
                </a:solidFill>
                <a:ea typeface="ＭＳ Ｐゴシック" panose="020B0600070205080204" pitchFamily="34" charset="-128"/>
              </a:rPr>
              <a:t>Case #2 Submission template</a:t>
            </a:r>
          </a:p>
        </p:txBody>
      </p:sp>
      <p:pic>
        <p:nvPicPr>
          <p:cNvPr id="22532" name="Picture 2">
            <a:extLst>
              <a:ext uri="{FF2B5EF4-FFF2-40B4-BE49-F238E27FC236}">
                <a16:creationId xmlns:a16="http://schemas.microsoft.com/office/drawing/2014/main" id="{FAD738B5-4D17-888F-B572-29692E0FC5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541338"/>
            <a:ext cx="2265362" cy="164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>
            <a:extLst>
              <a:ext uri="{FF2B5EF4-FFF2-40B4-BE49-F238E27FC236}">
                <a16:creationId xmlns:a16="http://schemas.microsoft.com/office/drawing/2014/main" id="{3D19AD16-9C03-896C-8361-92CD9DFA20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Treatment Planning/ Goals</a:t>
            </a:r>
          </a:p>
        </p:txBody>
      </p:sp>
      <p:sp>
        <p:nvSpPr>
          <p:cNvPr id="32771" name="Content Placeholder 2">
            <a:extLst>
              <a:ext uri="{FF2B5EF4-FFF2-40B4-BE49-F238E27FC236}">
                <a16:creationId xmlns:a16="http://schemas.microsoft.com/office/drawing/2014/main" id="{217E18E8-EFEF-2B4F-6472-EE0060A6A8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Surgical Plan/ Goals- provide details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>
            <a:extLst>
              <a:ext uri="{FF2B5EF4-FFF2-40B4-BE49-F238E27FC236}">
                <a16:creationId xmlns:a16="http://schemas.microsoft.com/office/drawing/2014/main" id="{48A28C64-7005-8589-5363-AC2708E5D7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Prosthodontic Rehabilitation Plan</a:t>
            </a:r>
          </a:p>
        </p:txBody>
      </p:sp>
      <p:sp>
        <p:nvSpPr>
          <p:cNvPr id="33795" name="Content Placeholder 2">
            <a:extLst>
              <a:ext uri="{FF2B5EF4-FFF2-40B4-BE49-F238E27FC236}">
                <a16:creationId xmlns:a16="http://schemas.microsoft.com/office/drawing/2014/main" id="{5A18241C-73C2-0211-231D-B7D9255600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Describe Prosthodontic Rehabilitation Plan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>
            <a:extLst>
              <a:ext uri="{FF2B5EF4-FFF2-40B4-BE49-F238E27FC236}">
                <a16:creationId xmlns:a16="http://schemas.microsoft.com/office/drawing/2014/main" id="{A529B063-9902-6D6E-A7AE-3B81D04613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8475" y="484188"/>
            <a:ext cx="7556500" cy="801404"/>
          </a:xfrm>
        </p:spPr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Procedure Informed Consent</a:t>
            </a:r>
            <a:br>
              <a:rPr lang="en-US" altLang="en-US" dirty="0">
                <a:ea typeface="ＭＳ Ｐゴシック" panose="020B0600070205080204" pitchFamily="34" charset="-128"/>
              </a:rPr>
            </a:br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34819" name="Content Placeholder 2">
            <a:extLst>
              <a:ext uri="{FF2B5EF4-FFF2-40B4-BE49-F238E27FC236}">
                <a16:creationId xmlns:a16="http://schemas.microsoft.com/office/drawing/2014/main" id="{076EA2C1-F9BF-4AA1-FE94-D1751DC48F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475" y="1211655"/>
            <a:ext cx="7556500" cy="4980915"/>
          </a:xfrm>
        </p:spPr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Black out any identifying factors on the form and insert here. i.e.- practice name, signatures, and all patient/dentist details.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>
            <a:extLst>
              <a:ext uri="{FF2B5EF4-FFF2-40B4-BE49-F238E27FC236}">
                <a16:creationId xmlns:a16="http://schemas.microsoft.com/office/drawing/2014/main" id="{EB0F2AFB-3A5C-1D34-5699-4F08862D2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Alternative Treatment Plans</a:t>
            </a:r>
          </a:p>
        </p:txBody>
      </p:sp>
      <p:sp>
        <p:nvSpPr>
          <p:cNvPr id="35843" name="Content Placeholder 2">
            <a:extLst>
              <a:ext uri="{FF2B5EF4-FFF2-40B4-BE49-F238E27FC236}">
                <a16:creationId xmlns:a16="http://schemas.microsoft.com/office/drawing/2014/main" id="{B83A1AF7-B51C-05A1-BDAF-A67612ECF6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Describe alternative treatment plans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>
            <a:extLst>
              <a:ext uri="{FF2B5EF4-FFF2-40B4-BE49-F238E27FC236}">
                <a16:creationId xmlns:a16="http://schemas.microsoft.com/office/drawing/2014/main" id="{44D9C7FD-D7E0-63D7-FC65-235AD72EB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Implant Surgery</a:t>
            </a:r>
          </a:p>
        </p:txBody>
      </p:sp>
      <p:sp>
        <p:nvSpPr>
          <p:cNvPr id="36867" name="Content Placeholder 2">
            <a:extLst>
              <a:ext uri="{FF2B5EF4-FFF2-40B4-BE49-F238E27FC236}">
                <a16:creationId xmlns:a16="http://schemas.microsoft.com/office/drawing/2014/main" id="{A4FC82AF-6A64-C897-E230-27CFA279B7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Operative report of actual implant surgery.  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Details to include instrumentation, materials techniques and implant information.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>
            <a:extLst>
              <a:ext uri="{FF2B5EF4-FFF2-40B4-BE49-F238E27FC236}">
                <a16:creationId xmlns:a16="http://schemas.microsoft.com/office/drawing/2014/main" id="{6C6DF974-B79F-E354-584D-1BDD47E7C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Post-Surgical Radiograph</a:t>
            </a:r>
          </a:p>
        </p:txBody>
      </p:sp>
      <p:sp>
        <p:nvSpPr>
          <p:cNvPr id="37891" name="Content Placeholder 2">
            <a:extLst>
              <a:ext uri="{FF2B5EF4-FFF2-40B4-BE49-F238E27FC236}">
                <a16:creationId xmlns:a16="http://schemas.microsoft.com/office/drawing/2014/main" id="{2D27EFD2-D219-2560-A3E1-23A3B9B948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4000">
                <a:ea typeface="ＭＳ Ｐゴシック" panose="020B0600070205080204" pitchFamily="34" charset="-128"/>
              </a:rPr>
              <a:t> </a:t>
            </a:r>
            <a:r>
              <a:rPr lang="en-US" altLang="en-US" sz="3200">
                <a:ea typeface="ＭＳ Ｐゴシック" panose="020B0600070205080204" pitchFamily="34" charset="-128"/>
              </a:rPr>
              <a:t>Include panoramic, periapical and /or CBCT if applicable with the date the radiograph was taken</a:t>
            </a:r>
            <a:endParaRPr lang="en-US" altLang="en-US" sz="400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>
            <a:extLst>
              <a:ext uri="{FF2B5EF4-FFF2-40B4-BE49-F238E27FC236}">
                <a16:creationId xmlns:a16="http://schemas.microsoft.com/office/drawing/2014/main" id="{BBE3C364-81C8-DD84-2314-02C1C99A8C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Post-Operative Care / Instructions</a:t>
            </a:r>
          </a:p>
        </p:txBody>
      </p:sp>
      <p:sp>
        <p:nvSpPr>
          <p:cNvPr id="38915" name="Content Placeholder 2">
            <a:extLst>
              <a:ext uri="{FF2B5EF4-FFF2-40B4-BE49-F238E27FC236}">
                <a16:creationId xmlns:a16="http://schemas.microsoft.com/office/drawing/2014/main" id="{9C07E730-47D7-091E-7E2A-CDFCEAAAFC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You may scan a copy of the form/s that you use or type a narrative with details of post-operative instructions.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>
            <a:extLst>
              <a:ext uri="{FF2B5EF4-FFF2-40B4-BE49-F238E27FC236}">
                <a16:creationId xmlns:a16="http://schemas.microsoft.com/office/drawing/2014/main" id="{15AB5000-2C6F-F03F-B1ED-A99536B144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Maintenance</a:t>
            </a:r>
          </a:p>
        </p:txBody>
      </p:sp>
      <p:sp>
        <p:nvSpPr>
          <p:cNvPr id="39939" name="Content Placeholder 2">
            <a:extLst>
              <a:ext uri="{FF2B5EF4-FFF2-40B4-BE49-F238E27FC236}">
                <a16:creationId xmlns:a16="http://schemas.microsoft.com/office/drawing/2014/main" id="{1DEE1FBD-DC3A-BF47-48DA-BA4D5675B2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Describe your maintenance protocol for this patient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List this patients maintenance history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>
            <a:extLst>
              <a:ext uri="{FF2B5EF4-FFF2-40B4-BE49-F238E27FC236}">
                <a16:creationId xmlns:a16="http://schemas.microsoft.com/office/drawing/2014/main" id="{88B2A871-D34E-8609-43FA-FE439B97F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Prosthetic Restoration</a:t>
            </a:r>
          </a:p>
        </p:txBody>
      </p:sp>
      <p:sp>
        <p:nvSpPr>
          <p:cNvPr id="40963" name="Content Placeholder 2">
            <a:extLst>
              <a:ext uri="{FF2B5EF4-FFF2-40B4-BE49-F238E27FC236}">
                <a16:creationId xmlns:a16="http://schemas.microsoft.com/office/drawing/2014/main" id="{0E6CD6BF-9468-E44D-E4D2-9E38E19522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Describe the type of implant restoration placed for this patient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>
            <a:extLst>
              <a:ext uri="{FF2B5EF4-FFF2-40B4-BE49-F238E27FC236}">
                <a16:creationId xmlns:a16="http://schemas.microsoft.com/office/drawing/2014/main" id="{E4F993D3-4328-7D02-960D-E12F7ABD3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Immediate Post Prosthetic Placement Radiograph</a:t>
            </a:r>
          </a:p>
        </p:txBody>
      </p:sp>
      <p:sp>
        <p:nvSpPr>
          <p:cNvPr id="41987" name="Content Placeholder 2">
            <a:extLst>
              <a:ext uri="{FF2B5EF4-FFF2-40B4-BE49-F238E27FC236}">
                <a16:creationId xmlns:a16="http://schemas.microsoft.com/office/drawing/2014/main" id="{A6DDF861-EC69-1A4E-15A6-AD64A3DE82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>
                <a:ea typeface="ＭＳ Ｐゴシック" panose="020B0600070205080204" pitchFamily="34" charset="-128"/>
              </a:rPr>
              <a:t>Include panoramic, periapical and/or CBCT if applicable with the date the radiograph was taken.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04A57D6A-A7C9-BBFB-FA3A-D1AA955E84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8475" y="484188"/>
            <a:ext cx="7556500" cy="5260975"/>
          </a:xfrm>
        </p:spPr>
        <p:txBody>
          <a:bodyPr/>
          <a:lstStyle/>
          <a:p>
            <a:br>
              <a:rPr lang="en-US" altLang="en-US" dirty="0">
                <a:ea typeface="ＭＳ Ｐゴシック" panose="020B0600070205080204" pitchFamily="34" charset="-128"/>
              </a:rPr>
            </a:br>
            <a:br>
              <a:rPr lang="en-US" altLang="en-US" dirty="0">
                <a:ea typeface="ＭＳ Ｐゴシック" panose="020B0600070205080204" pitchFamily="34" charset="-128"/>
              </a:rPr>
            </a:br>
            <a:br>
              <a:rPr lang="en-US" altLang="en-US" dirty="0">
                <a:ea typeface="ＭＳ Ｐゴシック" panose="020B0600070205080204" pitchFamily="34" charset="-128"/>
              </a:rPr>
            </a:br>
            <a:r>
              <a:rPr lang="en-US" altLang="en-US" dirty="0">
                <a:ea typeface="ＭＳ Ｐゴシック" panose="020B0600070205080204" pitchFamily="34" charset="-128"/>
              </a:rPr>
              <a:t>Candidate #</a:t>
            </a:r>
            <a:br>
              <a:rPr lang="en-US" altLang="en-US" dirty="0">
                <a:ea typeface="ＭＳ Ｐゴシック" panose="020B0600070205080204" pitchFamily="34" charset="-128"/>
              </a:rPr>
            </a:br>
            <a:br>
              <a:rPr lang="en-US" altLang="en-US" dirty="0">
                <a:ea typeface="ＭＳ Ｐゴシック" panose="020B0600070205080204" pitchFamily="34" charset="-128"/>
              </a:rPr>
            </a:br>
            <a:br>
              <a:rPr lang="en-US" altLang="en-US" dirty="0">
                <a:ea typeface="ＭＳ Ｐゴシック" panose="020B0600070205080204" pitchFamily="34" charset="-128"/>
              </a:rPr>
            </a:br>
            <a:r>
              <a:rPr lang="en-US" altLang="en-US" dirty="0">
                <a:ea typeface="ＭＳ Ｐゴシック" panose="020B0600070205080204" pitchFamily="34" charset="-128"/>
              </a:rPr>
              <a:t>Case# and Patient’s Initials: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>
            <a:extLst>
              <a:ext uri="{FF2B5EF4-FFF2-40B4-BE49-F238E27FC236}">
                <a16:creationId xmlns:a16="http://schemas.microsoft.com/office/drawing/2014/main" id="{872B9A78-7652-DEB5-0FE7-D2B9BE831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Occlusal View of Maxillary Arch Photograph (date your photo)</a:t>
            </a:r>
          </a:p>
        </p:txBody>
      </p:sp>
      <p:sp>
        <p:nvSpPr>
          <p:cNvPr id="43011" name="Content Placeholder 2">
            <a:extLst>
              <a:ext uri="{FF2B5EF4-FFF2-40B4-BE49-F238E27FC236}">
                <a16:creationId xmlns:a16="http://schemas.microsoft.com/office/drawing/2014/main" id="{8D2B2670-D3A3-81D6-73C5-6A3B86AB3F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>
            <a:extLst>
              <a:ext uri="{FF2B5EF4-FFF2-40B4-BE49-F238E27FC236}">
                <a16:creationId xmlns:a16="http://schemas.microsoft.com/office/drawing/2014/main" id="{E4F31569-6AE6-9198-1ADC-5B2CC93FB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Occlusal View of Mandibular Arch Photograph (date your photo)</a:t>
            </a:r>
          </a:p>
        </p:txBody>
      </p:sp>
      <p:sp>
        <p:nvSpPr>
          <p:cNvPr id="44035" name="Content Placeholder 2">
            <a:extLst>
              <a:ext uri="{FF2B5EF4-FFF2-40B4-BE49-F238E27FC236}">
                <a16:creationId xmlns:a16="http://schemas.microsoft.com/office/drawing/2014/main" id="{42E476B5-9BD3-503D-F70E-68FC4B85A0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>
            <a:extLst>
              <a:ext uri="{FF2B5EF4-FFF2-40B4-BE49-F238E27FC236}">
                <a16:creationId xmlns:a16="http://schemas.microsoft.com/office/drawing/2014/main" id="{451E8E2C-655C-FC1F-DA3B-C5BB5F759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Frontal View in Maximum Intercuspation Position Photograph (date your photo)</a:t>
            </a:r>
          </a:p>
        </p:txBody>
      </p:sp>
      <p:sp>
        <p:nvSpPr>
          <p:cNvPr id="45059" name="Content Placeholder 2">
            <a:extLst>
              <a:ext uri="{FF2B5EF4-FFF2-40B4-BE49-F238E27FC236}">
                <a16:creationId xmlns:a16="http://schemas.microsoft.com/office/drawing/2014/main" id="{5B614063-17A8-C8FA-0B84-849D5C2BCC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>
            <a:extLst>
              <a:ext uri="{FF2B5EF4-FFF2-40B4-BE49-F238E27FC236}">
                <a16:creationId xmlns:a16="http://schemas.microsoft.com/office/drawing/2014/main" id="{C0C21D64-120B-FDF0-A6AD-30DDE27E8A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Left Side Photograph MIP</a:t>
            </a:r>
            <a:br>
              <a:rPr lang="en-US" altLang="en-US" dirty="0">
                <a:ea typeface="ＭＳ Ｐゴシック" panose="020B0600070205080204" pitchFamily="34" charset="-128"/>
              </a:rPr>
            </a:br>
            <a:r>
              <a:rPr lang="en-US" altLang="en-US" dirty="0">
                <a:ea typeface="ＭＳ Ｐゴシック" panose="020B0600070205080204" pitchFamily="34" charset="-128"/>
              </a:rPr>
              <a:t>(date your photo)</a:t>
            </a:r>
          </a:p>
        </p:txBody>
      </p:sp>
      <p:sp>
        <p:nvSpPr>
          <p:cNvPr id="46083" name="Content Placeholder 2">
            <a:extLst>
              <a:ext uri="{FF2B5EF4-FFF2-40B4-BE49-F238E27FC236}">
                <a16:creationId xmlns:a16="http://schemas.microsoft.com/office/drawing/2014/main" id="{0F4BED0F-7DF7-6D6A-18C1-85B1C266D2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>
            <a:extLst>
              <a:ext uri="{FF2B5EF4-FFF2-40B4-BE49-F238E27FC236}">
                <a16:creationId xmlns:a16="http://schemas.microsoft.com/office/drawing/2014/main" id="{BB181EA9-B1D9-C0DF-61F0-A3981F5FD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Right Side Photograph MIP </a:t>
            </a:r>
            <a:br>
              <a:rPr lang="en-US" altLang="en-US" dirty="0">
                <a:ea typeface="ＭＳ Ｐゴシック" panose="020B0600070205080204" pitchFamily="34" charset="-128"/>
              </a:rPr>
            </a:br>
            <a:r>
              <a:rPr lang="en-US" altLang="en-US" dirty="0">
                <a:ea typeface="ＭＳ Ｐゴシック" panose="020B0600070205080204" pitchFamily="34" charset="-128"/>
              </a:rPr>
              <a:t>(date your photo)</a:t>
            </a:r>
          </a:p>
        </p:txBody>
      </p:sp>
      <p:sp>
        <p:nvSpPr>
          <p:cNvPr id="47107" name="Content Placeholder 2">
            <a:extLst>
              <a:ext uri="{FF2B5EF4-FFF2-40B4-BE49-F238E27FC236}">
                <a16:creationId xmlns:a16="http://schemas.microsoft.com/office/drawing/2014/main" id="{603294ED-E102-AF74-FEC8-25167E5E95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>
            <a:extLst>
              <a:ext uri="{FF2B5EF4-FFF2-40B4-BE49-F238E27FC236}">
                <a16:creationId xmlns:a16="http://schemas.microsoft.com/office/drawing/2014/main" id="{16D77612-481B-5DD5-D58F-95D9158D66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For Cases that Involve Implant Supported/Retained Prostheses</a:t>
            </a:r>
          </a:p>
        </p:txBody>
      </p:sp>
      <p:sp>
        <p:nvSpPr>
          <p:cNvPr id="48131" name="Content Placeholder 2">
            <a:extLst>
              <a:ext uri="{FF2B5EF4-FFF2-40B4-BE49-F238E27FC236}">
                <a16:creationId xmlns:a16="http://schemas.microsoft.com/office/drawing/2014/main" id="{8CE42A9C-9948-66FF-20BA-0DFF2E0B43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Insert photographic views of all implant attachment mechanisms (intra-oral)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Photographic views of tissue surface areas of the removable prostheses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(add slides if necessary)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>
            <a:extLst>
              <a:ext uri="{FF2B5EF4-FFF2-40B4-BE49-F238E27FC236}">
                <a16:creationId xmlns:a16="http://schemas.microsoft.com/office/drawing/2014/main" id="{542AB928-7513-3B11-3E3E-BDC0A4AADC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One Year Post-Prosthetic Placement Radiograph with Date  </a:t>
            </a:r>
          </a:p>
        </p:txBody>
      </p:sp>
      <p:sp>
        <p:nvSpPr>
          <p:cNvPr id="49155" name="Content Placeholder 2">
            <a:extLst>
              <a:ext uri="{FF2B5EF4-FFF2-40B4-BE49-F238E27FC236}">
                <a16:creationId xmlns:a16="http://schemas.microsoft.com/office/drawing/2014/main" id="{B8FDC8D8-F2E3-02D2-5280-281D73A38C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Include panoramic, periapical and/or CBCT if applicable with the date the radiograph was taken.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>
            <a:extLst>
              <a:ext uri="{FF2B5EF4-FFF2-40B4-BE49-F238E27FC236}">
                <a16:creationId xmlns:a16="http://schemas.microsoft.com/office/drawing/2014/main" id="{74F46238-4DCD-B0B6-6FCA-5F954AA73E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Revision (if necessary)</a:t>
            </a:r>
          </a:p>
        </p:txBody>
      </p:sp>
      <p:sp>
        <p:nvSpPr>
          <p:cNvPr id="50179" name="Content Placeholder 2">
            <a:extLst>
              <a:ext uri="{FF2B5EF4-FFF2-40B4-BE49-F238E27FC236}">
                <a16:creationId xmlns:a16="http://schemas.microsoft.com/office/drawing/2014/main" id="{C38CA370-8D19-6B80-3764-3A4E344431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If you provide information on a revision, provide a detailed explanation and other documentation that is necessary to evaluate the case.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44248A-012F-ED20-8134-28562E9E3B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5B9560-0382-761D-1398-1C89D74D3D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950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id="{F8384984-9386-E17A-9B1B-5837F2686A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Case # 2</a:t>
            </a:r>
          </a:p>
        </p:txBody>
      </p:sp>
      <p:sp>
        <p:nvSpPr>
          <p:cNvPr id="24579" name="Content Placeholder 2">
            <a:extLst>
              <a:ext uri="{FF2B5EF4-FFF2-40B4-BE49-F238E27FC236}">
                <a16:creationId xmlns:a16="http://schemas.microsoft.com/office/drawing/2014/main" id="{35207D30-6B83-FED3-7B3A-7BF96CAF18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>
                <a:ea typeface="ＭＳ Ｐゴシック" panose="020B0600070205080204" pitchFamily="34" charset="-128"/>
              </a:rPr>
              <a:t>Edentulous posterior maxilla with pneumatized maxillary sinus requiring at least 5 mm of vertical sinus augmentation using a lateral wall approach two (2) or more implants and its restoration. </a:t>
            </a:r>
          </a:p>
        </p:txBody>
      </p:sp>
      <p:sp>
        <p:nvSpPr>
          <p:cNvPr id="24580" name="TextBox 3">
            <a:extLst>
              <a:ext uri="{FF2B5EF4-FFF2-40B4-BE49-F238E27FC236}">
                <a16:creationId xmlns:a16="http://schemas.microsoft.com/office/drawing/2014/main" id="{752D3E1C-BDB1-2B67-DC32-E4545A9858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600" y="328613"/>
            <a:ext cx="446088" cy="573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2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ts val="600"/>
              </a:spcBef>
              <a:buClr>
                <a:srgbClr val="B870B8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2pPr>
            <a:lvl3pPr marL="685800" indent="-228600">
              <a:spcBef>
                <a:spcPts val="6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3pPr>
            <a:lvl4pPr marL="914400" indent="-228600">
              <a:spcBef>
                <a:spcPts val="600"/>
              </a:spcBef>
              <a:buClr>
                <a:srgbClr val="B870B8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4pPr>
            <a:lvl5pPr marL="1143000" indent="-228600">
              <a:spcBef>
                <a:spcPts val="6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5pPr>
            <a:lvl6pPr marL="1600200" indent="-228600" defTabSz="4572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6pPr>
            <a:lvl7pPr marL="2057400" indent="-228600" defTabSz="4572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7pPr>
            <a:lvl8pPr marL="2514600" indent="-228600" defTabSz="4572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8pPr>
            <a:lvl9pPr marL="2971800" indent="-228600" defTabSz="4572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id="{7541AE43-4142-4D2A-BC82-6FE95AF113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Patient Examination</a:t>
            </a:r>
            <a:br>
              <a:rPr lang="en-US" altLang="en-US" dirty="0">
                <a:ea typeface="ＭＳ Ｐゴシック" panose="020B0600070205080204" pitchFamily="34" charset="-128"/>
              </a:rPr>
            </a:br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26627" name="Content Placeholder 2">
            <a:extLst>
              <a:ext uri="{FF2B5EF4-FFF2-40B4-BE49-F238E27FC236}">
                <a16:creationId xmlns:a16="http://schemas.microsoft.com/office/drawing/2014/main" id="{1B30344F-E27C-C886-7671-F806DC5400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7473" y="1203821"/>
            <a:ext cx="7556500" cy="5504809"/>
          </a:xfrm>
        </p:spPr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Describe the chief complaint and provide patient’s medical /dental history.</a:t>
            </a:r>
          </a:p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Include the following: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</a:rPr>
              <a:t>ASA Classification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</a:rPr>
              <a:t>Medications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</a:rPr>
              <a:t>Allergies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</a:rPr>
              <a:t>Missing teeth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</a:rPr>
              <a:t>Periodontal status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</a:rPr>
              <a:t>Occlusion/ Angle Classification</a:t>
            </a:r>
          </a:p>
          <a:p>
            <a:pPr lvl="1" eaLnBrk="1" hangingPunct="1"/>
            <a:endParaRPr lang="en-US" altLang="en-US" dirty="0">
              <a:ea typeface="ＭＳ Ｐゴシック" panose="020B0600070205080204" pitchFamily="34" charset="-128"/>
            </a:endParaRPr>
          </a:p>
          <a:p>
            <a:pPr lvl="1" eaLnBrk="1" hangingPunct="1"/>
            <a:endParaRPr lang="en-US" altLang="en-US" dirty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>
            <a:extLst>
              <a:ext uri="{FF2B5EF4-FFF2-40B4-BE49-F238E27FC236}">
                <a16:creationId xmlns:a16="http://schemas.microsoft.com/office/drawing/2014/main" id="{CBE69EA0-1749-D910-0433-053E9C6EDB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Social History</a:t>
            </a:r>
          </a:p>
        </p:txBody>
      </p:sp>
      <p:sp>
        <p:nvSpPr>
          <p:cNvPr id="27651" name="Content Placeholder 2">
            <a:extLst>
              <a:ext uri="{FF2B5EF4-FFF2-40B4-BE49-F238E27FC236}">
                <a16:creationId xmlns:a16="http://schemas.microsoft.com/office/drawing/2014/main" id="{44CE779D-7C6B-685E-B1C5-ACC69175DF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Smoking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Alcohol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Drug/substance abuse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>
            <a:extLst>
              <a:ext uri="{FF2B5EF4-FFF2-40B4-BE49-F238E27FC236}">
                <a16:creationId xmlns:a16="http://schemas.microsoft.com/office/drawing/2014/main" id="{9198DCD3-7D7B-E9B2-28FE-A0C76E736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Pre-Sinus Augmentation Radiograph</a:t>
            </a:r>
          </a:p>
        </p:txBody>
      </p:sp>
      <p:sp>
        <p:nvSpPr>
          <p:cNvPr id="28675" name="Content Placeholder 2">
            <a:extLst>
              <a:ext uri="{FF2B5EF4-FFF2-40B4-BE49-F238E27FC236}">
                <a16:creationId xmlns:a16="http://schemas.microsoft.com/office/drawing/2014/main" id="{57698CAC-231B-2F2A-544F-D9E8C54FC7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Include panoramic, periapical and/or CBCT if applicable with the date the radiograph was taken</a:t>
            </a:r>
          </a:p>
          <a:p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70647081-59BB-5C63-6E35-8F8D55C3F1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Post-Sinus Augmentation Surgery Radiograph</a:t>
            </a:r>
          </a:p>
        </p:txBody>
      </p:sp>
      <p:sp>
        <p:nvSpPr>
          <p:cNvPr id="29699" name="Content Placeholder 2">
            <a:extLst>
              <a:ext uri="{FF2B5EF4-FFF2-40B4-BE49-F238E27FC236}">
                <a16:creationId xmlns:a16="http://schemas.microsoft.com/office/drawing/2014/main" id="{762AAD75-5A47-3798-C80A-C5762A4542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Include panoramic, periapical and/or CBCT if applicable with the date the radiograph was taken</a:t>
            </a:r>
          </a:p>
          <a:p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>
            <a:extLst>
              <a:ext uri="{FF2B5EF4-FFF2-40B4-BE49-F238E27FC236}">
                <a16:creationId xmlns:a16="http://schemas.microsoft.com/office/drawing/2014/main" id="{7FEC133A-66C2-C68A-611C-6399263D79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Pre-Implant Placement Surgical Radiograph</a:t>
            </a:r>
          </a:p>
        </p:txBody>
      </p:sp>
      <p:sp>
        <p:nvSpPr>
          <p:cNvPr id="30723" name="Content Placeholder 2">
            <a:extLst>
              <a:ext uri="{FF2B5EF4-FFF2-40B4-BE49-F238E27FC236}">
                <a16:creationId xmlns:a16="http://schemas.microsoft.com/office/drawing/2014/main" id="{CE6B2F8D-C7BA-1F16-B54E-33F58CE084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8363" y="1981200"/>
            <a:ext cx="7556500" cy="4144963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Include panoramic, periapical and/or CBCT if applicable with the date the radiograph was taken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>
            <a:extLst>
              <a:ext uri="{FF2B5EF4-FFF2-40B4-BE49-F238E27FC236}">
                <a16:creationId xmlns:a16="http://schemas.microsoft.com/office/drawing/2014/main" id="{5022C70C-BFE3-54B4-4DF5-B267A7B30C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Pre-Surgical Photographs</a:t>
            </a:r>
          </a:p>
        </p:txBody>
      </p:sp>
      <p:sp>
        <p:nvSpPr>
          <p:cNvPr id="29699" name="Content Placeholder 2">
            <a:extLst>
              <a:ext uri="{FF2B5EF4-FFF2-40B4-BE49-F238E27FC236}">
                <a16:creationId xmlns:a16="http://schemas.microsoft.com/office/drawing/2014/main" id="{AE426817-EC9E-910A-64FA-859BAF41D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475" y="1600200"/>
            <a:ext cx="7556500" cy="4941888"/>
          </a:xfrm>
        </p:spPr>
        <p:txBody>
          <a:bodyPr/>
          <a:lstStyle/>
          <a:p>
            <a:pPr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Include the date the photographs were taken.</a:t>
            </a:r>
          </a:p>
          <a:p>
            <a:pPr marL="0" indent="0">
              <a:buNone/>
              <a:defRPr/>
            </a:pPr>
            <a:endParaRPr lang="en-US" altLang="en-US" dirty="0">
              <a:ea typeface="ＭＳ Ｐゴシック" panose="020B0600070205080204" pitchFamily="34" charset="-128"/>
            </a:endParaRPr>
          </a:p>
          <a:p>
            <a:pPr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Views desired:	</a:t>
            </a:r>
          </a:p>
          <a:p>
            <a:pPr lvl="2">
              <a:defRPr/>
            </a:pPr>
            <a:r>
              <a:rPr lang="en-US" dirty="0"/>
              <a:t>Occlusal view of maxillary arch</a:t>
            </a:r>
            <a:endParaRPr lang="en-US" sz="1600" dirty="0"/>
          </a:p>
          <a:p>
            <a:pPr lvl="2">
              <a:defRPr/>
            </a:pPr>
            <a:r>
              <a:rPr lang="en-US" dirty="0"/>
              <a:t>Occlusal view of mandibular arch</a:t>
            </a:r>
            <a:endParaRPr lang="en-US" sz="1600" dirty="0"/>
          </a:p>
          <a:p>
            <a:pPr lvl="2">
              <a:defRPr/>
            </a:pPr>
            <a:r>
              <a:rPr lang="en-US" dirty="0"/>
              <a:t>Frontal view in Maximum </a:t>
            </a:r>
            <a:r>
              <a:rPr lang="en-US" dirty="0" err="1"/>
              <a:t>Intercuspation</a:t>
            </a:r>
            <a:r>
              <a:rPr lang="en-US" dirty="0"/>
              <a:t> Position (MIP)</a:t>
            </a:r>
            <a:endParaRPr lang="en-US" sz="1600" dirty="0"/>
          </a:p>
          <a:p>
            <a:pPr lvl="2">
              <a:defRPr/>
            </a:pPr>
            <a:r>
              <a:rPr lang="en-US" dirty="0"/>
              <a:t>Left side in MIP</a:t>
            </a:r>
            <a:endParaRPr lang="en-US" sz="1600" dirty="0"/>
          </a:p>
          <a:p>
            <a:pPr lvl="2">
              <a:defRPr/>
            </a:pPr>
            <a:r>
              <a:rPr lang="en-US" dirty="0"/>
              <a:t>Right side in MIP</a:t>
            </a:r>
            <a:endParaRPr lang="en-US" sz="1600" dirty="0"/>
          </a:p>
          <a:p>
            <a:pPr marL="228600" lvl="1" indent="0">
              <a:buNone/>
              <a:defRPr/>
            </a:pPr>
            <a:endParaRPr lang="en-US" altLang="en-US" dirty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dvantage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</a:majorFont>
      <a:minorFont>
        <a:latin typeface="Rockwell"/>
        <a:ea typeface=""/>
        <a:cs typeface=""/>
        <a:font script="Jpan" typeface="ＭＳ ゴシック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Advantage.thmx</Template>
  <TotalTime>555</TotalTime>
  <Words>519</Words>
  <Application>Microsoft Office PowerPoint</Application>
  <PresentationFormat>On-screen Show (4:3)</PresentationFormat>
  <Paragraphs>70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3" baseType="lpstr">
      <vt:lpstr>ＭＳ Ｐゴシック</vt:lpstr>
      <vt:lpstr>Arial</vt:lpstr>
      <vt:lpstr>Rockwell</vt:lpstr>
      <vt:lpstr>Wingdings</vt:lpstr>
      <vt:lpstr>Advantage</vt:lpstr>
      <vt:lpstr>     </vt:lpstr>
      <vt:lpstr>   Candidate #   Case# and Patient’s Initials:</vt:lpstr>
      <vt:lpstr>Case # 2</vt:lpstr>
      <vt:lpstr>Patient Examination </vt:lpstr>
      <vt:lpstr>Social History</vt:lpstr>
      <vt:lpstr>Pre-Sinus Augmentation Radiograph</vt:lpstr>
      <vt:lpstr>Post-Sinus Augmentation Surgery Radiograph</vt:lpstr>
      <vt:lpstr>Pre-Implant Placement Surgical Radiograph</vt:lpstr>
      <vt:lpstr>Pre-Surgical Photographs</vt:lpstr>
      <vt:lpstr>Treatment Planning/ Goals</vt:lpstr>
      <vt:lpstr>Prosthodontic Rehabilitation Plan</vt:lpstr>
      <vt:lpstr>Procedure Informed Consent </vt:lpstr>
      <vt:lpstr>Alternative Treatment Plans</vt:lpstr>
      <vt:lpstr>Implant Surgery</vt:lpstr>
      <vt:lpstr>Post-Surgical Radiograph</vt:lpstr>
      <vt:lpstr>Post-Operative Care / Instructions</vt:lpstr>
      <vt:lpstr>Maintenance</vt:lpstr>
      <vt:lpstr>Prosthetic Restoration</vt:lpstr>
      <vt:lpstr>Immediate Post Prosthetic Placement Radiograph</vt:lpstr>
      <vt:lpstr>Occlusal View of Maxillary Arch Photograph (date your photo)</vt:lpstr>
      <vt:lpstr>Occlusal View of Mandibular Arch Photograph (date your photo)</vt:lpstr>
      <vt:lpstr>Frontal View in Maximum Intercuspation Position Photograph (date your photo)</vt:lpstr>
      <vt:lpstr>Left Side Photograph MIP (date your photo)</vt:lpstr>
      <vt:lpstr>Right Side Photograph MIP  (date your photo)</vt:lpstr>
      <vt:lpstr>For Cases that Involve Implant Supported/Retained Prostheses</vt:lpstr>
      <vt:lpstr>One Year Post-Prosthetic Placement Radiograph with Date  </vt:lpstr>
      <vt:lpstr>Revision (if necessary)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ABOI/ID Part II Case Presentation – Template</dc:title>
  <dc:creator>Kathleen Huttner</dc:creator>
  <cp:lastModifiedBy>Jenna Tucker</cp:lastModifiedBy>
  <cp:revision>39</cp:revision>
  <dcterms:created xsi:type="dcterms:W3CDTF">2011-01-07T16:33:43Z</dcterms:created>
  <dcterms:modified xsi:type="dcterms:W3CDTF">2025-07-07T18:38:11Z</dcterms:modified>
</cp:coreProperties>
</file>