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59" r:id="rId5"/>
    <p:sldId id="260" r:id="rId6"/>
    <p:sldId id="264" r:id="rId7"/>
    <p:sldId id="286" r:id="rId8"/>
    <p:sldId id="287" r:id="rId9"/>
    <p:sldId id="263" r:id="rId10"/>
    <p:sldId id="28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C9289D3-46AD-F755-C76F-90F935BE028F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19DD28-9F93-D668-8196-2819F4306DE8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134BAD1-3F42-9833-EAFC-6A53C89AD52D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E084D7-9A1D-34F7-8970-4288D9556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C95D1F-9298-FC72-5FCF-B0B97B51CB56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385B52C-8982-BF03-FD7F-E88A12251B39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32E74B29-960F-878F-E125-ECA13D62CE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DCA86C63-724E-488B-AC28-E983A179C0CA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949D8A9-C3E4-CA86-36AD-CE805E683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616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7548689-DFF4-E84F-4670-F3589E4872C7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273CF7-A075-D059-2D15-2BE597CF4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A5D183-52AD-9673-3D03-1E68671B9DE7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C84B5-46D9-46ED-9095-674BFCE5D6BC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6DFF1E-120A-5CA6-D000-BE564B8DE588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EC7418-0B80-2CF6-EBF4-763A6CEA79F0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0660F-542E-4DCF-B802-799E2D854D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153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7A8B075-78F5-97CD-925D-681580C9C8BA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E09E9C-2B01-EA3A-EC1E-C44495F2C1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9819C146-AABE-EBDC-F5C1-359140B87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5D8B2-2DA8-4185-B075-0BF6D4A10BCB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31EBCE3E-7458-733E-0FE4-A42384AF6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4F279D81-7FFD-12A5-5841-7B7620A94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20B6-A095-4B84-8885-152EF6F6C6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74590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A61D6D0-CDEA-513E-1216-AB4F8084ACCD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93902C54-48FE-1C86-0FA6-80D7284C7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F8F00-C95A-4F35-A4A2-B913671A966F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F6EF71DA-4F37-8912-A4CB-3E7CADB4C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BCD7DE3-DA72-422F-2EA9-4F0ABA3F3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DCC45-36B8-4181-A4AE-22AE413D39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25385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52BDE71-6A9A-C5F4-6D42-CC5CD7F70011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B624B7-0F45-0C7E-AF99-1EBE2E87AA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75B8B27-360F-D7F1-5DBC-BDF050936F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F76563-30C9-4D84-8B04-161F5FEB7618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FFF45831-149D-B734-ABA2-7CCD6895A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63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712648B-B00C-ED02-DB15-7D243ABB9F96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42D024-4B49-454B-0C53-5E03E71E0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C4874AB6-8C1C-EF2F-814E-5086FC2FE5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3E1F92-1FC3-47B6-970F-87F07715DBD2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DAA41D4-5D64-BE6F-1B43-9B2529F7D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51FA8572-4669-E7B4-3F74-8260F96BC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2E0DF-DEBC-4AF2-8BD9-AAF0E62ACE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6083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1719B1-6821-7666-250D-EFB7EAA5E1D1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66042F-0201-D8AF-B826-8595E7E9BA38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B5076B-5D54-0EF7-0159-10DAA3EC4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CCACBCF-D022-43B1-1D2B-9FFFC6881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C0859-D257-4723-8308-CA9AA1683BF6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51855315-559B-A8F0-285C-B86FD3313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FA9E2929-413C-855D-A263-4DE3F5571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F7FFF-FC07-405C-9991-15967A32BC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377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0DDDF36-217D-BB4C-554B-CDA9476C5CD0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E9666A7-3270-1CF5-5E2F-14B49375DE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8501BB-FF86-1343-2E04-9FA8A8926C80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F222AEA5-590C-5F7D-705F-C63A2020E028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086A67D-811B-47EE-9ECC-F5D172647B7A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BEE4B82A-B21C-5B43-7471-E1FD7853F1EF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B911A4F9-DB50-DB6B-E10B-4C575D35F883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1FD5DF-7032-4806-9FAD-06B3B0ADB0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557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0948AD9-4A85-867F-BEAD-11CCCD0053A2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1DCFCE-EE74-66DB-06F8-C772D6E05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0167BBE-50CE-394E-4542-27E026EDF39B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39AEF71-8A7F-129A-1040-E057EA0564CF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792766BF-8AC3-0C08-596A-68551B1F4A34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A2AB075-A294-4A56-8D8C-5FBF289B9073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90FE8CDB-6272-5D67-E0D5-5CC63EB2242A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2902702B-19B0-78D3-CFC1-1D0EE12DE65B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481B-0306-4DE2-A306-E1F9CF35B1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67148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2F14E13-9427-2D8F-6BB3-CAA26B60256D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E597A85-6E52-DBCF-B6E2-45999AFD7C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5F779F39-EB2B-E0F7-B743-D6E99A28B498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1BDFC-7BC9-43F1-AEDC-A51C5D5E55CF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290CE667-2E4B-3D97-50CD-1D5BC65D71D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AA90A4EC-68A6-8E5C-1B0C-76E8D049C84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566D43-F93E-4FF3-9CC0-3E00E57EA7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4398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9F9EFA4-FE26-1DE8-8B48-B97D6B2D513F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9FD414B-DC1F-018F-69B2-8EB4ADF54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07FFC96-48FF-FA3E-1170-BB9AA6681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484BB-D58B-4F4E-B718-A422DE755BD3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5AEAD12-9265-ACE2-ABC8-A150E4488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54BB1D0-B170-A273-48E7-924854B3C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5A0FB-237B-4DDC-AC9A-10CF081250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812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B22A5FB-C7AE-938C-7025-DD1C1A4E056E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A454002-1882-96F6-37A4-D946227F9D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46BB7B8-E732-BC35-6A73-65823AECA455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2CE97CA-6B7B-9E1F-F67A-57025D905D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C823F-26FB-49B4-80E6-80BE990C32B9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9611BBE-5736-8FE5-A3F3-828305182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A5045EC-BAF0-68BF-47A6-6D12D90FA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3C8912-D95E-4618-8727-94B81493AC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592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974B685-D530-9A39-C0DE-558709EC2D15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EA8EF7-2E02-C03B-40A9-2FF05A3638B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D52FC518-4E6D-41FE-009F-D0ACE67B6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0DC2D-8CFC-427A-B007-6F2936112590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5F9625F-9181-BBDD-4FAD-9E8CC3AD9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93DAAC1F-6892-2F5A-54AB-5BF1DEB8E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4F4405-5E73-4BDB-8CDB-DF11E940E7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9308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B991AD1-0C98-B9F9-A22E-CDA7C8C880C4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4DF7E9-DF2A-A6CF-7A12-E4845D947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2971B9D-BA18-87A0-927A-131D62FBF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B61F8-A842-4AEF-A65B-4A66D9FD1562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5FEAA6B-34FC-C637-A7F3-99561FB57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0DDA05C-41BF-03DB-879F-2C57EE87C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41742-47A3-4D7B-8C55-2325E20A0B8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40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DD3C632-079E-E82A-D250-AE6B25271502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3CCE21-D2A1-3291-40DD-767D34990CD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9E8A78-3CE4-B839-B1B8-96163818A2A8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2FD314-D7B0-C2D0-6DFE-7D7A00244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04C843D-03B4-2F5F-8984-74F111A0F8C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012293B9-F765-4ADF-B7C5-4B07D1D5865C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67CB405F-2A83-48C1-7D46-A292F74DBCE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47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52B01E-0163-196A-8847-07175BFB532C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B53C132-61AF-0F25-6DE4-C36CFD481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F6078E-C2D4-DF87-E45F-92AD87EFEDBB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4B3000-2A27-16E8-0DA6-BB757503C93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4489601A-D17B-4865-9EE0-25350308D00E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C28EF26-E181-3F7C-297C-142EA7CFC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6737FCD-D744-6B0A-B782-BFDC3397E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FEB92C-3811-4242-90B1-124AFFB158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3628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A3135587-0A9D-F949-2D9D-29F3CFDC5B67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C9A83E-3292-84DF-70E7-3FA2C66260B8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35CFB8-3C96-63D6-5CA9-4DB44BEEB6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EFA20BA0-26FE-729E-67CC-D501044C1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3372AA-117C-4753-BAE4-3AFCA338BDC9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3C63D82A-F20D-0782-223A-C39028C16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3C45EF24-81C4-A9F4-03E3-E5454A8F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902F1-76CA-4F21-90F2-B1BBC8DE7F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801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6473FFB-E0ED-A94D-B2DE-8457CB75EA06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8A9FB73-557D-48A2-798A-65865D858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3181463D-68D7-BFA6-FDB6-75734DA38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D1CD7D-4AC7-4B7C-ADBA-7714664661BB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19CA0A43-79C4-0405-9095-7294F380B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AF6A2858-A305-5236-DAD5-280C49DAC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D5233-4A8D-4F99-AC54-0C6103A48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794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10CDAAC-595E-0C80-939E-A7E8404C6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9CF18-C1F2-768F-B022-9CC86D474EF1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A978B717-0FE4-79B2-82E4-17593B39594B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9B8F1-0E1F-4DF6-8144-C3BEED64EF87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F70403E-46D8-F943-1153-EEC3274FB31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9F6D2FF-DB2F-DFC6-4D87-C7C38D8127D7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81ED3-735D-468C-9D46-F7A9B9D399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9250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5BA5C21-F0CF-3B7C-7367-182EE1BA464B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61C185D-DD2D-042E-3987-18731F808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142A7A2C-1C63-86EE-CC14-BFFC8B79D0A9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48F1A-417F-465F-8C00-5A58C908D655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0329D67-F519-A434-EE76-D0301FBE9B1D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BA63C1A-903F-F48E-0ECC-4A5945C8D76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113D6-F960-415E-9ED1-65DDE6F52C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9497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08B75F3-BDD6-98C1-BCB3-9AB05F6F008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F459B89-845C-25C8-9D4B-FD909232EB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EF32BB-FE3B-5F16-04F1-F2891700FA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794EB7F1-695A-43B6-B6D7-6A81D0A4A3C1}" type="datetime1">
              <a:rPr lang="en-US" altLang="en-US"/>
              <a:pPr>
                <a:defRPr/>
              </a:pPr>
              <a:t>6/20/2023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ADFD8-54F7-4E1D-71F1-978BFC9BD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B40743-B300-D498-8093-F9659B03AC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586E56AC-B128-4233-A256-4B1AE7D430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81" r:id="rId1"/>
    <p:sldLayoutId id="2147484582" r:id="rId2"/>
    <p:sldLayoutId id="2147484583" r:id="rId3"/>
    <p:sldLayoutId id="2147484584" r:id="rId4"/>
    <p:sldLayoutId id="2147484585" r:id="rId5"/>
    <p:sldLayoutId id="2147484586" r:id="rId6"/>
    <p:sldLayoutId id="2147484587" r:id="rId7"/>
    <p:sldLayoutId id="2147484588" r:id="rId8"/>
    <p:sldLayoutId id="2147484589" r:id="rId9"/>
    <p:sldLayoutId id="2147484590" r:id="rId10"/>
    <p:sldLayoutId id="2147484591" r:id="rId11"/>
    <p:sldLayoutId id="2147484592" r:id="rId12"/>
    <p:sldLayoutId id="2147484593" r:id="rId13"/>
    <p:sldLayoutId id="2147484594" r:id="rId14"/>
    <p:sldLayoutId id="2147484595" r:id="rId15"/>
    <p:sldLayoutId id="2147484596" r:id="rId16"/>
    <p:sldLayoutId id="2147484597" r:id="rId17"/>
    <p:sldLayoutId id="2147484598" r:id="rId18"/>
    <p:sldLayoutId id="2147484599" r:id="rId19"/>
    <p:sldLayoutId id="2147484600" r:id="rId2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0" fontAlgn="base" hangingPunct="0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0" fontAlgn="base" hangingPunct="0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8368BD05-602A-1C45-5401-948E2AB135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				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D0636009-AE6D-7E9B-348B-27F2077B5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2024 Oral Exam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#2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FAD738B5-4D17-888F-B572-29692E0FC5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41338"/>
            <a:ext cx="2265362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5022C70C-BFE3-54B4-4DF5-B267A7B30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AE426817-EC9E-910A-64FA-859BAF41D5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228600" lvl="1" indent="0">
              <a:buFont typeface="Wingdings" panose="05000000000000000000" pitchFamily="2" charset="2"/>
              <a:buNone/>
              <a:defRPr/>
            </a:pPr>
            <a:r>
              <a:rPr lang="en-US" b="1" i="1" dirty="0"/>
              <a:t>Pre op photographs are optional. However, the more complete your case documentation is the easier it is for examiners to evaluate your case.</a:t>
            </a:r>
            <a:endParaRPr lang="en-US" altLang="en-US" b="1" i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3D19AD16-9C03-896C-8361-92CD9DFA2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217E18E8-EFEF-2B4F-6472-EE0060A6A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48A28C64-7005-8589-5363-AC2708E5D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5A18241C-73C2-0211-231D-B7D925560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A529B063-9902-6D6E-A7AE-3B81D04613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Informed Consent (insert) 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076EA2C1-F9BF-4AA1-FE94-D1751DC48F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(de-identify your document)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EB0F2AFB-3A5C-1D34-5699-4F08862D2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B83A1AF7-B51C-05A1-BDAF-A67612ECF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44D9C7FD-D7E0-63D7-FC65-235AD72EB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A4FC82AF-6A64-C897-E230-27CFA279B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6C6DF974-B79F-E354-584D-1BDD47E7C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 Surgical Radiograph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2D27EFD2-D219-2560-A3E1-23A3B9B948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320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BBE3C364-81C8-DD84-2314-02C1C99A8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9C07E730-47D7-091E-7E2A-CDFCEAAAFC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15AB5000-2C6F-F03F-B1ED-A99536B144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1DEE1FBD-DC3A-BF47-48DA-BA4D5675B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88B2A871-D34E-8609-43FA-FE439B97F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0E6CD6BF-9468-E44D-E4D2-9E38E1952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04A57D6A-A7C9-BBFB-FA3A-D1AA955E8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Candidate #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Case# and Patient’s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E4F993D3-4328-7D02-960D-E12F7ABD3B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Immediate post prosthetic placement radiograph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A6DDF861-EC69-1A4E-15A6-AD64A3DE8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872B9A78-7652-DEB5-0FE7-D2B9BE831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8D2B2670-D3A3-81D6-73C5-6A3B86AB3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E4F31569-6AE6-9198-1ADC-5B2CC93FB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42E476B5-9BD3-503D-F70E-68FC4B85A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451E8E2C-655C-FC1F-DA3B-C5BB5F759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5B614063-17A8-C8FA-0B84-849D5C2BCC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C0C21D64-120B-FDF0-A6AD-30DDE27E8A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0F4BED0F-7DF7-6D6A-18C1-85B1C266D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BB181EA9-B1D9-C0DF-61F0-A3981F5FD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603294ED-E102-AF74-FEC8-25167E5E95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16D77612-481B-5DD5-D58F-95D9158D6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8CE42A9C-9948-66FF-20BA-0DFF2E0B43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542AB928-7513-3B11-3E3E-BDC0A4AADC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One year post prosthetic placement radiograph with date  </a:t>
            </a: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B8FDC8D8-F2E3-02D2-5280-281D73A38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>
            <a:extLst>
              <a:ext uri="{FF2B5EF4-FFF2-40B4-BE49-F238E27FC236}">
                <a16:creationId xmlns:a16="http://schemas.microsoft.com/office/drawing/2014/main" id="{74F46238-4DCD-B0B6-6FCA-5F954AA73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50179" name="Content Placeholder 2">
            <a:extLst>
              <a:ext uri="{FF2B5EF4-FFF2-40B4-BE49-F238E27FC236}">
                <a16:creationId xmlns:a16="http://schemas.microsoft.com/office/drawing/2014/main" id="{C38CA370-8D19-6B80-3764-3A4E34443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>
            <a:extLst>
              <a:ext uri="{FF2B5EF4-FFF2-40B4-BE49-F238E27FC236}">
                <a16:creationId xmlns:a16="http://schemas.microsoft.com/office/drawing/2014/main" id="{61F6E587-80B8-77D4-1E0A-D17A4358E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1203" name="Content Placeholder 2">
            <a:extLst>
              <a:ext uri="{FF2B5EF4-FFF2-40B4-BE49-F238E27FC236}">
                <a16:creationId xmlns:a16="http://schemas.microsoft.com/office/drawing/2014/main" id="{AD2F5F57-1274-04A7-8F0A-742B0A8B6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F8384984-9386-E17A-9B1B-5837F2686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2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35207D30-6B83-FED3-7B3A-7BF96CAF1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Edentulous posterior maxilla with pneumatized maxillary sinus requiring at least 5 mm of lateral approach sinus augmentation and two (2) or more implants and its restoration. </a:t>
            </a: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752D3E1C-BDB1-2B67-DC32-E4545A985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680443C9-1224-68B3-2F52-E963A12D1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Medical History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95FFB27C-518F-DEA6-E984-CE05B7CABF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Write a narrative to provide a detailed medical history of the patient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7541AE43-4142-4D2A-BC82-6FE95AF11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1B30344F-E27C-C886-7671-F806DC540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60500"/>
            <a:ext cx="7556500" cy="5118100"/>
          </a:xfrm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chief complaint and patients medical /dental histories.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House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Relevant past/and current medical history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CBE69EA0-1749-D910-0433-053E9C6ED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44CE779D-7C6B-685E-B1C5-ACC69175DF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9198DCD3-7D7B-E9B2-28FE-A0C76E736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Sinus Augmentation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57698CAC-231B-2F2A-544F-D9E8C54FC7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70647081-59BB-5C63-6E35-8F8D55C3F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Post Sinus Augmentation Surgery radiograph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762AAD75-5A47-3798-C80A-C5762A4542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  <a:p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7FEC133A-66C2-C68A-611C-6399263D7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 Implant placement surgical radiograph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CE6B2F8D-C7BA-1F16-B54E-33F58CE08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Advantage.thmx</Template>
  <TotalTime>505</TotalTime>
  <Words>546</Words>
  <Application>Microsoft Office PowerPoint</Application>
  <PresentationFormat>On-screen Show (4:3)</PresentationFormat>
  <Paragraphs>76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Rockwell</vt:lpstr>
      <vt:lpstr>Times New Roman</vt:lpstr>
      <vt:lpstr>Wingdings</vt:lpstr>
      <vt:lpstr>Advantage</vt:lpstr>
      <vt:lpstr>     </vt:lpstr>
      <vt:lpstr>   Candidate #   Case# and Patient’s Initials:</vt:lpstr>
      <vt:lpstr>Case # 2</vt:lpstr>
      <vt:lpstr>Medical History</vt:lpstr>
      <vt:lpstr>Patient Examination</vt:lpstr>
      <vt:lpstr>Social History</vt:lpstr>
      <vt:lpstr>Pre Sinus Augmentation radiograph</vt:lpstr>
      <vt:lpstr>Post Sinus Augmentation Surgery radiograph</vt:lpstr>
      <vt:lpstr>Pre Implant placement surgical radiograph</vt:lpstr>
      <vt:lpstr>Pre Surgical Photographs</vt:lpstr>
      <vt:lpstr>Treatment Planning/ Goals</vt:lpstr>
      <vt:lpstr>Prosthodontic Rehabilitation Plan</vt:lpstr>
      <vt:lpstr>Informed Consent (insert)  </vt:lpstr>
      <vt:lpstr>Alternative Treatment Plans</vt:lpstr>
      <vt:lpstr>Implant Surgery</vt:lpstr>
      <vt:lpstr>Post Surgical Radiograph</vt:lpstr>
      <vt:lpstr>Post-Operative Care / Instructions</vt:lpstr>
      <vt:lpstr>Maintenance</vt:lpstr>
      <vt:lpstr>Prosthetic Restoration</vt:lpstr>
      <vt:lpstr>Immediate post 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 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ABOI/ID Part II Case Presentation – Template</dc:title>
  <dc:creator>Kathleen Huttner</dc:creator>
  <cp:lastModifiedBy>Jenna Tucker</cp:lastModifiedBy>
  <cp:revision>33</cp:revision>
  <dcterms:created xsi:type="dcterms:W3CDTF">2011-01-07T16:33:43Z</dcterms:created>
  <dcterms:modified xsi:type="dcterms:W3CDTF">2023-06-20T16:37:37Z</dcterms:modified>
</cp:coreProperties>
</file>